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70" r:id="rId9"/>
    <p:sldId id="262" r:id="rId10"/>
    <p:sldId id="264" r:id="rId11"/>
    <p:sldId id="265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3F4F"/>
    <a:srgbClr val="0A85D8"/>
    <a:srgbClr val="02BA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svg"/><Relationship Id="rId2" Type="http://schemas.openxmlformats.org/officeDocument/2006/relationships/image" Target="../media/image10.svg"/><Relationship Id="rId16" Type="http://schemas.openxmlformats.org/officeDocument/2006/relationships/image" Target="../media/image24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Relationship Id="rId14" Type="http://schemas.openxmlformats.org/officeDocument/2006/relationships/image" Target="../media/image2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svg"/><Relationship Id="rId2" Type="http://schemas.openxmlformats.org/officeDocument/2006/relationships/image" Target="../media/image10.svg"/><Relationship Id="rId16" Type="http://schemas.openxmlformats.org/officeDocument/2006/relationships/image" Target="../media/image24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Relationship Id="rId14" Type="http://schemas.openxmlformats.org/officeDocument/2006/relationships/image" Target="../media/image2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F56415-7D2D-4D42-BEEB-DD81FD8C4A44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64B8A29-6541-4974-B533-563726DC2DA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Our vision is to create a sustainable ecosystem where agricultural products and rural entrepreneurship thrive in harmony.</a:t>
          </a:r>
          <a:endParaRPr lang="en-US"/>
        </a:p>
      </dgm:t>
    </dgm:pt>
    <dgm:pt modelId="{592A2098-91BE-46A9-A5FC-95F026988EF8}" type="parTrans" cxnId="{E32CF3F2-600A-420C-944E-800B44D96250}">
      <dgm:prSet/>
      <dgm:spPr/>
      <dgm:t>
        <a:bodyPr/>
        <a:lstStyle/>
        <a:p>
          <a:endParaRPr lang="en-US"/>
        </a:p>
      </dgm:t>
    </dgm:pt>
    <dgm:pt modelId="{494127CC-38DC-4A03-95D2-69B2ABE25055}" type="sibTrans" cxnId="{E32CF3F2-600A-420C-944E-800B44D96250}">
      <dgm:prSet/>
      <dgm:spPr/>
      <dgm:t>
        <a:bodyPr/>
        <a:lstStyle/>
        <a:p>
          <a:endParaRPr lang="en-US"/>
        </a:p>
      </dgm:t>
    </dgm:pt>
    <dgm:pt modelId="{A64931EC-6B87-4308-A96F-F0E27119706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AgriConnect Hub aims to create a positive impact on both farmers' livelihoods and rural economies.</a:t>
          </a:r>
          <a:endParaRPr lang="en-US"/>
        </a:p>
      </dgm:t>
    </dgm:pt>
    <dgm:pt modelId="{2530604F-7E60-43A0-ABCB-A7DF00070694}" type="parTrans" cxnId="{4B7938CF-DFE3-47A4-9658-66FE7890FC58}">
      <dgm:prSet/>
      <dgm:spPr/>
      <dgm:t>
        <a:bodyPr/>
        <a:lstStyle/>
        <a:p>
          <a:endParaRPr lang="en-US"/>
        </a:p>
      </dgm:t>
    </dgm:pt>
    <dgm:pt modelId="{825CFD9A-6F20-4948-A61D-E93ACB62EE7A}" type="sibTrans" cxnId="{4B7938CF-DFE3-47A4-9658-66FE7890FC58}">
      <dgm:prSet/>
      <dgm:spPr/>
      <dgm:t>
        <a:bodyPr/>
        <a:lstStyle/>
        <a:p>
          <a:endParaRPr lang="en-US"/>
        </a:p>
      </dgm:t>
    </dgm:pt>
    <dgm:pt modelId="{A4D8E24A-7576-45B9-B0EA-BEB3C59FB26E}" type="pres">
      <dgm:prSet presAssocID="{E8F56415-7D2D-4D42-BEEB-DD81FD8C4A44}" presName="root" presStyleCnt="0">
        <dgm:presLayoutVars>
          <dgm:dir/>
          <dgm:resizeHandles val="exact"/>
        </dgm:presLayoutVars>
      </dgm:prSet>
      <dgm:spPr/>
    </dgm:pt>
    <dgm:pt modelId="{19B62770-FE13-4ADC-AE2C-2D47D17E4E5C}" type="pres">
      <dgm:prSet presAssocID="{E64B8A29-6541-4974-B533-563726DC2DA8}" presName="compNode" presStyleCnt="0"/>
      <dgm:spPr/>
    </dgm:pt>
    <dgm:pt modelId="{04103505-10B6-49E3-84A1-F8E21B338863}" type="pres">
      <dgm:prSet presAssocID="{E64B8A29-6541-4974-B533-563726DC2DA8}" presName="bgRect" presStyleLbl="bgShp" presStyleIdx="0" presStyleCnt="2"/>
      <dgm:spPr/>
    </dgm:pt>
    <dgm:pt modelId="{D80B8452-3614-44A8-A4A5-E30544F97083}" type="pres">
      <dgm:prSet presAssocID="{E64B8A29-6541-4974-B533-563726DC2DA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lant"/>
        </a:ext>
      </dgm:extLst>
    </dgm:pt>
    <dgm:pt modelId="{DF3987DA-FE2C-45A7-83DC-EDE27D90E840}" type="pres">
      <dgm:prSet presAssocID="{E64B8A29-6541-4974-B533-563726DC2DA8}" presName="spaceRect" presStyleCnt="0"/>
      <dgm:spPr/>
    </dgm:pt>
    <dgm:pt modelId="{AACBAB70-04A0-4F6F-B51E-A773C0A6AA33}" type="pres">
      <dgm:prSet presAssocID="{E64B8A29-6541-4974-B533-563726DC2DA8}" presName="parTx" presStyleLbl="revTx" presStyleIdx="0" presStyleCnt="2">
        <dgm:presLayoutVars>
          <dgm:chMax val="0"/>
          <dgm:chPref val="0"/>
        </dgm:presLayoutVars>
      </dgm:prSet>
      <dgm:spPr/>
    </dgm:pt>
    <dgm:pt modelId="{5589B9FD-1148-4B12-A30D-3A19130130FC}" type="pres">
      <dgm:prSet presAssocID="{494127CC-38DC-4A03-95D2-69B2ABE25055}" presName="sibTrans" presStyleCnt="0"/>
      <dgm:spPr/>
    </dgm:pt>
    <dgm:pt modelId="{C6854034-ED7C-440A-BD9C-B56BEC9F76EA}" type="pres">
      <dgm:prSet presAssocID="{A64931EC-6B87-4308-A96F-F0E27119706A}" presName="compNode" presStyleCnt="0"/>
      <dgm:spPr/>
    </dgm:pt>
    <dgm:pt modelId="{F3C4427C-FC96-4B0D-89A1-293CB82622F9}" type="pres">
      <dgm:prSet presAssocID="{A64931EC-6B87-4308-A96F-F0E27119706A}" presName="bgRect" presStyleLbl="bgShp" presStyleIdx="1" presStyleCnt="2"/>
      <dgm:spPr/>
    </dgm:pt>
    <dgm:pt modelId="{CF3335E7-0621-4C62-8B21-885805B29D47}" type="pres">
      <dgm:prSet presAssocID="{A64931EC-6B87-4308-A96F-F0E27119706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arm scene"/>
        </a:ext>
      </dgm:extLst>
    </dgm:pt>
    <dgm:pt modelId="{4E5B6B53-E8CF-4F8F-B771-B0F2D2A294DD}" type="pres">
      <dgm:prSet presAssocID="{A64931EC-6B87-4308-A96F-F0E27119706A}" presName="spaceRect" presStyleCnt="0"/>
      <dgm:spPr/>
    </dgm:pt>
    <dgm:pt modelId="{69112A1E-848A-4338-BFEC-77AE721B2113}" type="pres">
      <dgm:prSet presAssocID="{A64931EC-6B87-4308-A96F-F0E27119706A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D0042073-8896-4314-B1CF-A18F7D2EC19B}" type="presOf" srcId="{A64931EC-6B87-4308-A96F-F0E27119706A}" destId="{69112A1E-848A-4338-BFEC-77AE721B2113}" srcOrd="0" destOrd="0" presId="urn:microsoft.com/office/officeart/2018/2/layout/IconVerticalSolidList"/>
    <dgm:cxn modelId="{902152B7-5432-4833-8E5E-50FB8F26066D}" type="presOf" srcId="{E64B8A29-6541-4974-B533-563726DC2DA8}" destId="{AACBAB70-04A0-4F6F-B51E-A773C0A6AA33}" srcOrd="0" destOrd="0" presId="urn:microsoft.com/office/officeart/2018/2/layout/IconVerticalSolidList"/>
    <dgm:cxn modelId="{4B7938CF-DFE3-47A4-9658-66FE7890FC58}" srcId="{E8F56415-7D2D-4D42-BEEB-DD81FD8C4A44}" destId="{A64931EC-6B87-4308-A96F-F0E27119706A}" srcOrd="1" destOrd="0" parTransId="{2530604F-7E60-43A0-ABCB-A7DF00070694}" sibTransId="{825CFD9A-6F20-4948-A61D-E93ACB62EE7A}"/>
    <dgm:cxn modelId="{639A84D5-6B7B-4C88-9508-74AD9455A528}" type="presOf" srcId="{E8F56415-7D2D-4D42-BEEB-DD81FD8C4A44}" destId="{A4D8E24A-7576-45B9-B0EA-BEB3C59FB26E}" srcOrd="0" destOrd="0" presId="urn:microsoft.com/office/officeart/2018/2/layout/IconVerticalSolidList"/>
    <dgm:cxn modelId="{E32CF3F2-600A-420C-944E-800B44D96250}" srcId="{E8F56415-7D2D-4D42-BEEB-DD81FD8C4A44}" destId="{E64B8A29-6541-4974-B533-563726DC2DA8}" srcOrd="0" destOrd="0" parTransId="{592A2098-91BE-46A9-A5FC-95F026988EF8}" sibTransId="{494127CC-38DC-4A03-95D2-69B2ABE25055}"/>
    <dgm:cxn modelId="{C016C546-4630-4C1C-8056-D3C5BF850681}" type="presParOf" srcId="{A4D8E24A-7576-45B9-B0EA-BEB3C59FB26E}" destId="{19B62770-FE13-4ADC-AE2C-2D47D17E4E5C}" srcOrd="0" destOrd="0" presId="urn:microsoft.com/office/officeart/2018/2/layout/IconVerticalSolidList"/>
    <dgm:cxn modelId="{8C82B7BE-AE6D-47E8-B0AF-20EF688E48F7}" type="presParOf" srcId="{19B62770-FE13-4ADC-AE2C-2D47D17E4E5C}" destId="{04103505-10B6-49E3-84A1-F8E21B338863}" srcOrd="0" destOrd="0" presId="urn:microsoft.com/office/officeart/2018/2/layout/IconVerticalSolidList"/>
    <dgm:cxn modelId="{E1BB588C-3EFC-4D28-A325-7CAB78C66297}" type="presParOf" srcId="{19B62770-FE13-4ADC-AE2C-2D47D17E4E5C}" destId="{D80B8452-3614-44A8-A4A5-E30544F97083}" srcOrd="1" destOrd="0" presId="urn:microsoft.com/office/officeart/2018/2/layout/IconVerticalSolidList"/>
    <dgm:cxn modelId="{003307A2-EE63-4BEF-BE0E-EA40FDC7332D}" type="presParOf" srcId="{19B62770-FE13-4ADC-AE2C-2D47D17E4E5C}" destId="{DF3987DA-FE2C-45A7-83DC-EDE27D90E840}" srcOrd="2" destOrd="0" presId="urn:microsoft.com/office/officeart/2018/2/layout/IconVerticalSolidList"/>
    <dgm:cxn modelId="{EEA59691-EC46-411D-95C5-C746A6D06EF5}" type="presParOf" srcId="{19B62770-FE13-4ADC-AE2C-2D47D17E4E5C}" destId="{AACBAB70-04A0-4F6F-B51E-A773C0A6AA33}" srcOrd="3" destOrd="0" presId="urn:microsoft.com/office/officeart/2018/2/layout/IconVerticalSolidList"/>
    <dgm:cxn modelId="{BC20C2CB-3451-408B-9A6D-09AE8DC80802}" type="presParOf" srcId="{A4D8E24A-7576-45B9-B0EA-BEB3C59FB26E}" destId="{5589B9FD-1148-4B12-A30D-3A19130130FC}" srcOrd="1" destOrd="0" presId="urn:microsoft.com/office/officeart/2018/2/layout/IconVerticalSolidList"/>
    <dgm:cxn modelId="{501C88D1-595B-4420-9196-C380A24147C3}" type="presParOf" srcId="{A4D8E24A-7576-45B9-B0EA-BEB3C59FB26E}" destId="{C6854034-ED7C-440A-BD9C-B56BEC9F76EA}" srcOrd="2" destOrd="0" presId="urn:microsoft.com/office/officeart/2018/2/layout/IconVerticalSolidList"/>
    <dgm:cxn modelId="{EE23ACC6-62FC-4C51-897E-852DD65F49F8}" type="presParOf" srcId="{C6854034-ED7C-440A-BD9C-B56BEC9F76EA}" destId="{F3C4427C-FC96-4B0D-89A1-293CB82622F9}" srcOrd="0" destOrd="0" presId="urn:microsoft.com/office/officeart/2018/2/layout/IconVerticalSolidList"/>
    <dgm:cxn modelId="{87A1379E-A4E4-4EFF-B1EF-6A84CCAC98A4}" type="presParOf" srcId="{C6854034-ED7C-440A-BD9C-B56BEC9F76EA}" destId="{CF3335E7-0621-4C62-8B21-885805B29D47}" srcOrd="1" destOrd="0" presId="urn:microsoft.com/office/officeart/2018/2/layout/IconVerticalSolidList"/>
    <dgm:cxn modelId="{9B56AC87-F8B0-4CFA-8F70-E62602E2F387}" type="presParOf" srcId="{C6854034-ED7C-440A-BD9C-B56BEC9F76EA}" destId="{4E5B6B53-E8CF-4F8F-B771-B0F2D2A294DD}" srcOrd="2" destOrd="0" presId="urn:microsoft.com/office/officeart/2018/2/layout/IconVerticalSolidList"/>
    <dgm:cxn modelId="{28CA0A95-5641-4809-9D83-9282B29C6EBE}" type="presParOf" srcId="{C6854034-ED7C-440A-BD9C-B56BEC9F76EA}" destId="{69112A1E-848A-4338-BFEC-77AE721B2113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B0092BB-FA86-4645-902F-F71CCE4CEC35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51D240AC-666E-4B94-9F36-215893EEA1CD}">
      <dgm:prSet/>
      <dgm:spPr/>
      <dgm:t>
        <a:bodyPr/>
        <a:lstStyle/>
        <a:p>
          <a:r>
            <a:rPr lang="en-US" b="1" i="0"/>
            <a:t>AgriConnect Hub: Project Overview</a:t>
          </a:r>
          <a:endParaRPr lang="en-US"/>
        </a:p>
      </dgm:t>
    </dgm:pt>
    <dgm:pt modelId="{05BCE40E-9E1E-45AF-B821-6D8368A9A286}" type="parTrans" cxnId="{FE36A2A2-2E29-4BB0-AE00-2A61EE11F9B6}">
      <dgm:prSet/>
      <dgm:spPr/>
      <dgm:t>
        <a:bodyPr/>
        <a:lstStyle/>
        <a:p>
          <a:endParaRPr lang="en-US"/>
        </a:p>
      </dgm:t>
    </dgm:pt>
    <dgm:pt modelId="{66CE7EB2-E433-4516-BF86-7DAAB633292F}" type="sibTrans" cxnId="{FE36A2A2-2E29-4BB0-AE00-2A61EE11F9B6}">
      <dgm:prSet/>
      <dgm:spPr/>
      <dgm:t>
        <a:bodyPr/>
        <a:lstStyle/>
        <a:p>
          <a:endParaRPr lang="en-US"/>
        </a:p>
      </dgm:t>
    </dgm:pt>
    <dgm:pt modelId="{1FE562E7-B5A1-4494-82E3-F961A68AC321}">
      <dgm:prSet/>
      <dgm:spPr/>
      <dgm:t>
        <a:bodyPr/>
        <a:lstStyle/>
        <a:p>
          <a:r>
            <a:rPr lang="en-US" b="0" i="0"/>
            <a:t>AgriConnect Hub is a comprehensive Agricultural Products Rural Entrepreneurship Management System developed using Python Django.</a:t>
          </a:r>
          <a:endParaRPr lang="en-US"/>
        </a:p>
      </dgm:t>
    </dgm:pt>
    <dgm:pt modelId="{29C88836-C5CE-4A4A-B591-A8B83BE116A0}" type="parTrans" cxnId="{CB8719CA-43BE-4708-9DCC-DD968481450D}">
      <dgm:prSet/>
      <dgm:spPr/>
      <dgm:t>
        <a:bodyPr/>
        <a:lstStyle/>
        <a:p>
          <a:endParaRPr lang="en-US"/>
        </a:p>
      </dgm:t>
    </dgm:pt>
    <dgm:pt modelId="{B7FF608B-8AB5-49EB-9870-FFE060261F22}" type="sibTrans" cxnId="{CB8719CA-43BE-4708-9DCC-DD968481450D}">
      <dgm:prSet/>
      <dgm:spPr/>
      <dgm:t>
        <a:bodyPr/>
        <a:lstStyle/>
        <a:p>
          <a:endParaRPr lang="en-US"/>
        </a:p>
      </dgm:t>
    </dgm:pt>
    <dgm:pt modelId="{B8863DFA-590B-4152-B65F-A2A911872B49}">
      <dgm:prSet/>
      <dgm:spPr/>
      <dgm:t>
        <a:bodyPr/>
        <a:lstStyle/>
        <a:p>
          <a:r>
            <a:rPr lang="en-US" b="0" i="0"/>
            <a:t>It serves as an innovative solution to bridge the gap between agricultural producers and rural entrepreneurs.</a:t>
          </a:r>
          <a:endParaRPr lang="en-US"/>
        </a:p>
      </dgm:t>
    </dgm:pt>
    <dgm:pt modelId="{0A443ACD-D03E-4AFB-8707-86B8B07E5C04}" type="parTrans" cxnId="{A423BB4A-1ABE-4AF5-AE39-D66507AA51C7}">
      <dgm:prSet/>
      <dgm:spPr/>
      <dgm:t>
        <a:bodyPr/>
        <a:lstStyle/>
        <a:p>
          <a:endParaRPr lang="en-US"/>
        </a:p>
      </dgm:t>
    </dgm:pt>
    <dgm:pt modelId="{3C9ACA31-14CF-4E6D-849E-C8B1D28EB8CA}" type="sibTrans" cxnId="{A423BB4A-1ABE-4AF5-AE39-D66507AA51C7}">
      <dgm:prSet/>
      <dgm:spPr/>
      <dgm:t>
        <a:bodyPr/>
        <a:lstStyle/>
        <a:p>
          <a:endParaRPr lang="en-US"/>
        </a:p>
      </dgm:t>
    </dgm:pt>
    <dgm:pt modelId="{EF7C4995-2650-4287-B7DB-DE4E2D253D07}">
      <dgm:prSet/>
      <dgm:spPr/>
      <dgm:t>
        <a:bodyPr/>
        <a:lstStyle/>
        <a:p>
          <a:r>
            <a:rPr lang="en-US" b="1" i="0"/>
            <a:t>Key Features and Functionalities</a:t>
          </a:r>
          <a:endParaRPr lang="en-US"/>
        </a:p>
      </dgm:t>
    </dgm:pt>
    <dgm:pt modelId="{EEA6C24F-C9FB-4C11-9EF1-C18A8CC3A4CA}" type="parTrans" cxnId="{3DA71A2E-29DF-4ACC-B109-C7EB8542816E}">
      <dgm:prSet/>
      <dgm:spPr/>
      <dgm:t>
        <a:bodyPr/>
        <a:lstStyle/>
        <a:p>
          <a:endParaRPr lang="en-US"/>
        </a:p>
      </dgm:t>
    </dgm:pt>
    <dgm:pt modelId="{2569FF46-01C6-4079-8B2B-9B7E8DFFCD4D}" type="sibTrans" cxnId="{3DA71A2E-29DF-4ACC-B109-C7EB8542816E}">
      <dgm:prSet/>
      <dgm:spPr/>
      <dgm:t>
        <a:bodyPr/>
        <a:lstStyle/>
        <a:p>
          <a:endParaRPr lang="en-US"/>
        </a:p>
      </dgm:t>
    </dgm:pt>
    <dgm:pt modelId="{735284EB-7A10-4A85-86C7-403E8D860013}">
      <dgm:prSet/>
      <dgm:spPr/>
      <dgm:t>
        <a:bodyPr/>
        <a:lstStyle/>
        <a:p>
          <a:r>
            <a:rPr lang="en-US" b="1" i="0"/>
            <a:t>Product Listing:</a:t>
          </a:r>
          <a:r>
            <a:rPr lang="en-US" b="0" i="0"/>
            <a:t> Farmers can showcase their products with detailed information, images, and pricing.</a:t>
          </a:r>
          <a:endParaRPr lang="en-US"/>
        </a:p>
      </dgm:t>
    </dgm:pt>
    <dgm:pt modelId="{9357E294-DB73-4AF8-80B3-889BFC1A0439}" type="parTrans" cxnId="{6AC54CF2-730E-47CD-8A0B-2F1D133C2D68}">
      <dgm:prSet/>
      <dgm:spPr/>
      <dgm:t>
        <a:bodyPr/>
        <a:lstStyle/>
        <a:p>
          <a:endParaRPr lang="en-US"/>
        </a:p>
      </dgm:t>
    </dgm:pt>
    <dgm:pt modelId="{D42CB0CD-4108-48EF-8FF2-D033AB1E85B1}" type="sibTrans" cxnId="{6AC54CF2-730E-47CD-8A0B-2F1D133C2D68}">
      <dgm:prSet/>
      <dgm:spPr/>
      <dgm:t>
        <a:bodyPr/>
        <a:lstStyle/>
        <a:p>
          <a:endParaRPr lang="en-US"/>
        </a:p>
      </dgm:t>
    </dgm:pt>
    <dgm:pt modelId="{7403A986-C7BB-40B9-95DA-38916C114239}">
      <dgm:prSet/>
      <dgm:spPr/>
      <dgm:t>
        <a:bodyPr/>
        <a:lstStyle/>
        <a:p>
          <a:r>
            <a:rPr lang="en-US" b="1" i="0"/>
            <a:t>Order Management:</a:t>
          </a:r>
          <a:r>
            <a:rPr lang="en-US" b="0" i="0"/>
            <a:t> Entrepreneurs can place orders directly, promoting local produce.</a:t>
          </a:r>
          <a:endParaRPr lang="en-US"/>
        </a:p>
      </dgm:t>
    </dgm:pt>
    <dgm:pt modelId="{D617CB8B-F9F4-4C42-8761-E0EE26947AA8}" type="parTrans" cxnId="{96966AC0-A498-4784-A9E2-F333EC6AA41F}">
      <dgm:prSet/>
      <dgm:spPr/>
      <dgm:t>
        <a:bodyPr/>
        <a:lstStyle/>
        <a:p>
          <a:endParaRPr lang="en-US"/>
        </a:p>
      </dgm:t>
    </dgm:pt>
    <dgm:pt modelId="{83293760-9670-4082-AC93-9AA21BA36DB5}" type="sibTrans" cxnId="{96966AC0-A498-4784-A9E2-F333EC6AA41F}">
      <dgm:prSet/>
      <dgm:spPr/>
      <dgm:t>
        <a:bodyPr/>
        <a:lstStyle/>
        <a:p>
          <a:endParaRPr lang="en-US"/>
        </a:p>
      </dgm:t>
    </dgm:pt>
    <dgm:pt modelId="{F054C4E0-420D-4BF3-8274-DD9E5E2C4F71}">
      <dgm:prSet/>
      <dgm:spPr/>
      <dgm:t>
        <a:bodyPr/>
        <a:lstStyle/>
        <a:p>
          <a:r>
            <a:rPr lang="en-US" b="1" i="0"/>
            <a:t>Payment Processing:</a:t>
          </a:r>
          <a:r>
            <a:rPr lang="en-US" b="0" i="0"/>
            <a:t> Secure online payment options for seamless transactions.</a:t>
          </a:r>
          <a:endParaRPr lang="en-US"/>
        </a:p>
      </dgm:t>
    </dgm:pt>
    <dgm:pt modelId="{FEE6F1DC-4F5E-4766-91D5-CE9D8234C011}" type="parTrans" cxnId="{3676E6D0-D26B-40BF-AADD-BEE8DF06B7B0}">
      <dgm:prSet/>
      <dgm:spPr/>
      <dgm:t>
        <a:bodyPr/>
        <a:lstStyle/>
        <a:p>
          <a:endParaRPr lang="en-US"/>
        </a:p>
      </dgm:t>
    </dgm:pt>
    <dgm:pt modelId="{DD68DCDE-0617-418D-9553-C1868D749F30}" type="sibTrans" cxnId="{3676E6D0-D26B-40BF-AADD-BEE8DF06B7B0}">
      <dgm:prSet/>
      <dgm:spPr/>
      <dgm:t>
        <a:bodyPr/>
        <a:lstStyle/>
        <a:p>
          <a:endParaRPr lang="en-US"/>
        </a:p>
      </dgm:t>
    </dgm:pt>
    <dgm:pt modelId="{9E00A4D9-6121-4F00-B2C8-8226108ACFD5}">
      <dgm:prSet/>
      <dgm:spPr/>
      <dgm:t>
        <a:bodyPr/>
        <a:lstStyle/>
        <a:p>
          <a:r>
            <a:rPr lang="en-US" b="1" i="0"/>
            <a:t>User Authentication:</a:t>
          </a:r>
          <a:r>
            <a:rPr lang="en-US" b="0" i="0"/>
            <a:t> Role-based access for farmers, entrepreneurs, and administrators.</a:t>
          </a:r>
          <a:endParaRPr lang="en-US"/>
        </a:p>
      </dgm:t>
    </dgm:pt>
    <dgm:pt modelId="{98127799-D8F0-4FBC-B4A6-02A5ED01EE1D}" type="parTrans" cxnId="{41B928AB-5EF5-4B8A-A432-E0A5B60BD4DE}">
      <dgm:prSet/>
      <dgm:spPr/>
      <dgm:t>
        <a:bodyPr/>
        <a:lstStyle/>
        <a:p>
          <a:endParaRPr lang="en-US"/>
        </a:p>
      </dgm:t>
    </dgm:pt>
    <dgm:pt modelId="{43D69B5D-E39B-41C5-9A57-EA85C4120075}" type="sibTrans" cxnId="{41B928AB-5EF5-4B8A-A432-E0A5B60BD4DE}">
      <dgm:prSet/>
      <dgm:spPr/>
      <dgm:t>
        <a:bodyPr/>
        <a:lstStyle/>
        <a:p>
          <a:endParaRPr lang="en-US"/>
        </a:p>
      </dgm:t>
    </dgm:pt>
    <dgm:pt modelId="{F3243D5F-F2F9-4980-A74D-51263EC61277}">
      <dgm:prSet/>
      <dgm:spPr/>
      <dgm:t>
        <a:bodyPr/>
        <a:lstStyle/>
        <a:p>
          <a:r>
            <a:rPr lang="en-US" b="1" i="0"/>
            <a:t>Dashboard:</a:t>
          </a:r>
          <a:r>
            <a:rPr lang="en-US" b="0" i="0"/>
            <a:t> Interactive dashboards for users to track orders and sales.</a:t>
          </a:r>
          <a:endParaRPr lang="en-US"/>
        </a:p>
      </dgm:t>
    </dgm:pt>
    <dgm:pt modelId="{031BB272-EE8D-479F-A873-DF80BAE4F3D4}" type="parTrans" cxnId="{8F26C7CB-5985-4617-B3DA-A09B18927A33}">
      <dgm:prSet/>
      <dgm:spPr/>
      <dgm:t>
        <a:bodyPr/>
        <a:lstStyle/>
        <a:p>
          <a:endParaRPr lang="en-US"/>
        </a:p>
      </dgm:t>
    </dgm:pt>
    <dgm:pt modelId="{C3E8E945-D62C-46A8-9F0D-31246A9A750C}" type="sibTrans" cxnId="{8F26C7CB-5985-4617-B3DA-A09B18927A33}">
      <dgm:prSet/>
      <dgm:spPr/>
      <dgm:t>
        <a:bodyPr/>
        <a:lstStyle/>
        <a:p>
          <a:endParaRPr lang="en-US"/>
        </a:p>
      </dgm:t>
    </dgm:pt>
    <dgm:pt modelId="{D480030D-934D-4277-9C10-0D6CBB2FE91E}">
      <dgm:prSet/>
      <dgm:spPr/>
      <dgm:t>
        <a:bodyPr/>
        <a:lstStyle/>
        <a:p>
          <a:r>
            <a:rPr lang="en-US" b="1" i="0"/>
            <a:t>Community Interaction:</a:t>
          </a:r>
          <a:r>
            <a:rPr lang="en-US" b="0" i="0"/>
            <a:t> Forums and communication tools to foster collaboration and knowledge sharing.</a:t>
          </a:r>
          <a:endParaRPr lang="en-US"/>
        </a:p>
      </dgm:t>
    </dgm:pt>
    <dgm:pt modelId="{CD39B6A6-9534-4BBB-838B-CBCAEC42E5C5}" type="parTrans" cxnId="{A06CD2F9-360F-4173-946D-2BD72A2639D0}">
      <dgm:prSet/>
      <dgm:spPr/>
      <dgm:t>
        <a:bodyPr/>
        <a:lstStyle/>
        <a:p>
          <a:endParaRPr lang="en-US"/>
        </a:p>
      </dgm:t>
    </dgm:pt>
    <dgm:pt modelId="{C07CD946-D30E-4CF6-A226-E619CFDE2E18}" type="sibTrans" cxnId="{A06CD2F9-360F-4173-946D-2BD72A2639D0}">
      <dgm:prSet/>
      <dgm:spPr/>
      <dgm:t>
        <a:bodyPr/>
        <a:lstStyle/>
        <a:p>
          <a:endParaRPr lang="en-US"/>
        </a:p>
      </dgm:t>
    </dgm:pt>
    <dgm:pt modelId="{BE92CBB2-754A-4881-B759-59A68ACE1FBE}" type="pres">
      <dgm:prSet presAssocID="{0B0092BB-FA86-4645-902F-F71CCE4CEC35}" presName="linear" presStyleCnt="0">
        <dgm:presLayoutVars>
          <dgm:dir/>
          <dgm:animLvl val="lvl"/>
          <dgm:resizeHandles val="exact"/>
        </dgm:presLayoutVars>
      </dgm:prSet>
      <dgm:spPr/>
    </dgm:pt>
    <dgm:pt modelId="{F1946F50-6CC0-496F-81A0-4CA6D85385EC}" type="pres">
      <dgm:prSet presAssocID="{51D240AC-666E-4B94-9F36-215893EEA1CD}" presName="parentLin" presStyleCnt="0"/>
      <dgm:spPr/>
    </dgm:pt>
    <dgm:pt modelId="{0E98A502-45C5-40D0-9131-C48618FAC954}" type="pres">
      <dgm:prSet presAssocID="{51D240AC-666E-4B94-9F36-215893EEA1CD}" presName="parentLeftMargin" presStyleLbl="node1" presStyleIdx="0" presStyleCnt="2"/>
      <dgm:spPr/>
    </dgm:pt>
    <dgm:pt modelId="{ED7113A1-4278-4FC8-BDC3-603AE620EA61}" type="pres">
      <dgm:prSet presAssocID="{51D240AC-666E-4B94-9F36-215893EEA1CD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058A47C-6470-479D-80C3-BE315FEF8EA2}" type="pres">
      <dgm:prSet presAssocID="{51D240AC-666E-4B94-9F36-215893EEA1CD}" presName="negativeSpace" presStyleCnt="0"/>
      <dgm:spPr/>
    </dgm:pt>
    <dgm:pt modelId="{4F938C59-8429-4C0D-AFAE-2AA4D60E4834}" type="pres">
      <dgm:prSet presAssocID="{51D240AC-666E-4B94-9F36-215893EEA1CD}" presName="childText" presStyleLbl="conFgAcc1" presStyleIdx="0" presStyleCnt="2">
        <dgm:presLayoutVars>
          <dgm:bulletEnabled val="1"/>
        </dgm:presLayoutVars>
      </dgm:prSet>
      <dgm:spPr/>
    </dgm:pt>
    <dgm:pt modelId="{3100713C-AD24-44DE-86F3-29C1CEC005AF}" type="pres">
      <dgm:prSet presAssocID="{66CE7EB2-E433-4516-BF86-7DAAB633292F}" presName="spaceBetweenRectangles" presStyleCnt="0"/>
      <dgm:spPr/>
    </dgm:pt>
    <dgm:pt modelId="{D69A8353-85BD-4186-B9D5-C9500973F752}" type="pres">
      <dgm:prSet presAssocID="{EF7C4995-2650-4287-B7DB-DE4E2D253D07}" presName="parentLin" presStyleCnt="0"/>
      <dgm:spPr/>
    </dgm:pt>
    <dgm:pt modelId="{EA31FEEB-C758-47C5-A79C-7BC557CC7FE1}" type="pres">
      <dgm:prSet presAssocID="{EF7C4995-2650-4287-B7DB-DE4E2D253D07}" presName="parentLeftMargin" presStyleLbl="node1" presStyleIdx="0" presStyleCnt="2"/>
      <dgm:spPr/>
    </dgm:pt>
    <dgm:pt modelId="{44532500-1338-44E4-94D8-F990B5E6D55C}" type="pres">
      <dgm:prSet presAssocID="{EF7C4995-2650-4287-B7DB-DE4E2D253D07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B4AEC427-913C-4EB8-B9E1-2066A47D0CA6}" type="pres">
      <dgm:prSet presAssocID="{EF7C4995-2650-4287-B7DB-DE4E2D253D07}" presName="negativeSpace" presStyleCnt="0"/>
      <dgm:spPr/>
    </dgm:pt>
    <dgm:pt modelId="{0569D647-69DF-4AA7-9480-34AF9EEC377C}" type="pres">
      <dgm:prSet presAssocID="{EF7C4995-2650-4287-B7DB-DE4E2D253D07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BBD40801-1FD7-4748-A2C3-F2EBD1C80848}" type="presOf" srcId="{EF7C4995-2650-4287-B7DB-DE4E2D253D07}" destId="{44532500-1338-44E4-94D8-F990B5E6D55C}" srcOrd="1" destOrd="0" presId="urn:microsoft.com/office/officeart/2005/8/layout/list1"/>
    <dgm:cxn modelId="{F2F1B425-6B6B-4B1C-9845-347A9ADCBDEE}" type="presOf" srcId="{7403A986-C7BB-40B9-95DA-38916C114239}" destId="{0569D647-69DF-4AA7-9480-34AF9EEC377C}" srcOrd="0" destOrd="1" presId="urn:microsoft.com/office/officeart/2005/8/layout/list1"/>
    <dgm:cxn modelId="{B164A52B-4269-4BB2-AD90-DC1B756AE992}" type="presOf" srcId="{0B0092BB-FA86-4645-902F-F71CCE4CEC35}" destId="{BE92CBB2-754A-4881-B759-59A68ACE1FBE}" srcOrd="0" destOrd="0" presId="urn:microsoft.com/office/officeart/2005/8/layout/list1"/>
    <dgm:cxn modelId="{3DA71A2E-29DF-4ACC-B109-C7EB8542816E}" srcId="{0B0092BB-FA86-4645-902F-F71CCE4CEC35}" destId="{EF7C4995-2650-4287-B7DB-DE4E2D253D07}" srcOrd="1" destOrd="0" parTransId="{EEA6C24F-C9FB-4C11-9EF1-C18A8CC3A4CA}" sibTransId="{2569FF46-01C6-4079-8B2B-9B7E8DFFCD4D}"/>
    <dgm:cxn modelId="{2FBEB736-37A6-4EE7-8B42-C99E72D71F3B}" type="presOf" srcId="{EF7C4995-2650-4287-B7DB-DE4E2D253D07}" destId="{EA31FEEB-C758-47C5-A79C-7BC557CC7FE1}" srcOrd="0" destOrd="0" presId="urn:microsoft.com/office/officeart/2005/8/layout/list1"/>
    <dgm:cxn modelId="{D9D1316A-4078-4A49-A619-789A62B115F8}" type="presOf" srcId="{1FE562E7-B5A1-4494-82E3-F961A68AC321}" destId="{4F938C59-8429-4C0D-AFAE-2AA4D60E4834}" srcOrd="0" destOrd="0" presId="urn:microsoft.com/office/officeart/2005/8/layout/list1"/>
    <dgm:cxn modelId="{A423BB4A-1ABE-4AF5-AE39-D66507AA51C7}" srcId="{51D240AC-666E-4B94-9F36-215893EEA1CD}" destId="{B8863DFA-590B-4152-B65F-A2A911872B49}" srcOrd="1" destOrd="0" parTransId="{0A443ACD-D03E-4AFB-8707-86B8B07E5C04}" sibTransId="{3C9ACA31-14CF-4E6D-849E-C8B1D28EB8CA}"/>
    <dgm:cxn modelId="{DA2DEE6D-6077-422F-8F53-3146CAF182AC}" type="presOf" srcId="{51D240AC-666E-4B94-9F36-215893EEA1CD}" destId="{ED7113A1-4278-4FC8-BDC3-603AE620EA61}" srcOrd="1" destOrd="0" presId="urn:microsoft.com/office/officeart/2005/8/layout/list1"/>
    <dgm:cxn modelId="{82FD8471-3E38-4DE7-A111-C38CB90C82A0}" type="presOf" srcId="{51D240AC-666E-4B94-9F36-215893EEA1CD}" destId="{0E98A502-45C5-40D0-9131-C48618FAC954}" srcOrd="0" destOrd="0" presId="urn:microsoft.com/office/officeart/2005/8/layout/list1"/>
    <dgm:cxn modelId="{55BB0074-F645-44A8-AD50-B206173DA110}" type="presOf" srcId="{735284EB-7A10-4A85-86C7-403E8D860013}" destId="{0569D647-69DF-4AA7-9480-34AF9EEC377C}" srcOrd="0" destOrd="0" presId="urn:microsoft.com/office/officeart/2005/8/layout/list1"/>
    <dgm:cxn modelId="{5F38169A-D4D8-41AA-BC35-54303B89E06A}" type="presOf" srcId="{F3243D5F-F2F9-4980-A74D-51263EC61277}" destId="{0569D647-69DF-4AA7-9480-34AF9EEC377C}" srcOrd="0" destOrd="4" presId="urn:microsoft.com/office/officeart/2005/8/layout/list1"/>
    <dgm:cxn modelId="{FE36A2A2-2E29-4BB0-AE00-2A61EE11F9B6}" srcId="{0B0092BB-FA86-4645-902F-F71CCE4CEC35}" destId="{51D240AC-666E-4B94-9F36-215893EEA1CD}" srcOrd="0" destOrd="0" parTransId="{05BCE40E-9E1E-45AF-B821-6D8368A9A286}" sibTransId="{66CE7EB2-E433-4516-BF86-7DAAB633292F}"/>
    <dgm:cxn modelId="{41B928AB-5EF5-4B8A-A432-E0A5B60BD4DE}" srcId="{EF7C4995-2650-4287-B7DB-DE4E2D253D07}" destId="{9E00A4D9-6121-4F00-B2C8-8226108ACFD5}" srcOrd="3" destOrd="0" parTransId="{98127799-D8F0-4FBC-B4A6-02A5ED01EE1D}" sibTransId="{43D69B5D-E39B-41C5-9A57-EA85C4120075}"/>
    <dgm:cxn modelId="{88EF73BA-06F3-43FE-BA6F-C1A7E10427AB}" type="presOf" srcId="{D480030D-934D-4277-9C10-0D6CBB2FE91E}" destId="{0569D647-69DF-4AA7-9480-34AF9EEC377C}" srcOrd="0" destOrd="5" presId="urn:microsoft.com/office/officeart/2005/8/layout/list1"/>
    <dgm:cxn modelId="{96966AC0-A498-4784-A9E2-F333EC6AA41F}" srcId="{EF7C4995-2650-4287-B7DB-DE4E2D253D07}" destId="{7403A986-C7BB-40B9-95DA-38916C114239}" srcOrd="1" destOrd="0" parTransId="{D617CB8B-F9F4-4C42-8761-E0EE26947AA8}" sibTransId="{83293760-9670-4082-AC93-9AA21BA36DB5}"/>
    <dgm:cxn modelId="{A7C6F9C2-9C5C-4A21-A0F2-210D3F5D2A97}" type="presOf" srcId="{F054C4E0-420D-4BF3-8274-DD9E5E2C4F71}" destId="{0569D647-69DF-4AA7-9480-34AF9EEC377C}" srcOrd="0" destOrd="2" presId="urn:microsoft.com/office/officeart/2005/8/layout/list1"/>
    <dgm:cxn modelId="{CB8719CA-43BE-4708-9DCC-DD968481450D}" srcId="{51D240AC-666E-4B94-9F36-215893EEA1CD}" destId="{1FE562E7-B5A1-4494-82E3-F961A68AC321}" srcOrd="0" destOrd="0" parTransId="{29C88836-C5CE-4A4A-B591-A8B83BE116A0}" sibTransId="{B7FF608B-8AB5-49EB-9870-FFE060261F22}"/>
    <dgm:cxn modelId="{8F26C7CB-5985-4617-B3DA-A09B18927A33}" srcId="{EF7C4995-2650-4287-B7DB-DE4E2D253D07}" destId="{F3243D5F-F2F9-4980-A74D-51263EC61277}" srcOrd="4" destOrd="0" parTransId="{031BB272-EE8D-479F-A873-DF80BAE4F3D4}" sibTransId="{C3E8E945-D62C-46A8-9F0D-31246A9A750C}"/>
    <dgm:cxn modelId="{EFF470D0-B346-46B0-A9FD-53CCC6AFFD33}" type="presOf" srcId="{9E00A4D9-6121-4F00-B2C8-8226108ACFD5}" destId="{0569D647-69DF-4AA7-9480-34AF9EEC377C}" srcOrd="0" destOrd="3" presId="urn:microsoft.com/office/officeart/2005/8/layout/list1"/>
    <dgm:cxn modelId="{3676E6D0-D26B-40BF-AADD-BEE8DF06B7B0}" srcId="{EF7C4995-2650-4287-B7DB-DE4E2D253D07}" destId="{F054C4E0-420D-4BF3-8274-DD9E5E2C4F71}" srcOrd="2" destOrd="0" parTransId="{FEE6F1DC-4F5E-4766-91D5-CE9D8234C011}" sibTransId="{DD68DCDE-0617-418D-9553-C1868D749F30}"/>
    <dgm:cxn modelId="{6AC54CF2-730E-47CD-8A0B-2F1D133C2D68}" srcId="{EF7C4995-2650-4287-B7DB-DE4E2D253D07}" destId="{735284EB-7A10-4A85-86C7-403E8D860013}" srcOrd="0" destOrd="0" parTransId="{9357E294-DB73-4AF8-80B3-889BFC1A0439}" sibTransId="{D42CB0CD-4108-48EF-8FF2-D033AB1E85B1}"/>
    <dgm:cxn modelId="{A06CD2F9-360F-4173-946D-2BD72A2639D0}" srcId="{EF7C4995-2650-4287-B7DB-DE4E2D253D07}" destId="{D480030D-934D-4277-9C10-0D6CBB2FE91E}" srcOrd="5" destOrd="0" parTransId="{CD39B6A6-9534-4BBB-838B-CBCAEC42E5C5}" sibTransId="{C07CD946-D30E-4CF6-A226-E619CFDE2E18}"/>
    <dgm:cxn modelId="{2F754AFE-D05F-41AB-A507-B409F7891183}" type="presOf" srcId="{B8863DFA-590B-4152-B65F-A2A911872B49}" destId="{4F938C59-8429-4C0D-AFAE-2AA4D60E4834}" srcOrd="0" destOrd="1" presId="urn:microsoft.com/office/officeart/2005/8/layout/list1"/>
    <dgm:cxn modelId="{BCFD745E-7EFE-4135-AA2B-978016F35F6A}" type="presParOf" srcId="{BE92CBB2-754A-4881-B759-59A68ACE1FBE}" destId="{F1946F50-6CC0-496F-81A0-4CA6D85385EC}" srcOrd="0" destOrd="0" presId="urn:microsoft.com/office/officeart/2005/8/layout/list1"/>
    <dgm:cxn modelId="{AAC2F331-963C-49BF-82BE-C92B3E9C14DD}" type="presParOf" srcId="{F1946F50-6CC0-496F-81A0-4CA6D85385EC}" destId="{0E98A502-45C5-40D0-9131-C48618FAC954}" srcOrd="0" destOrd="0" presId="urn:microsoft.com/office/officeart/2005/8/layout/list1"/>
    <dgm:cxn modelId="{6A71E1A4-3394-4053-BD1D-BC1704B1946C}" type="presParOf" srcId="{F1946F50-6CC0-496F-81A0-4CA6D85385EC}" destId="{ED7113A1-4278-4FC8-BDC3-603AE620EA61}" srcOrd="1" destOrd="0" presId="urn:microsoft.com/office/officeart/2005/8/layout/list1"/>
    <dgm:cxn modelId="{4290D8FB-7ED7-4C74-A8D2-2AA2CAD19E2A}" type="presParOf" srcId="{BE92CBB2-754A-4881-B759-59A68ACE1FBE}" destId="{7058A47C-6470-479D-80C3-BE315FEF8EA2}" srcOrd="1" destOrd="0" presId="urn:microsoft.com/office/officeart/2005/8/layout/list1"/>
    <dgm:cxn modelId="{ADC852A8-18D3-4354-9D7D-F324BF52A8E2}" type="presParOf" srcId="{BE92CBB2-754A-4881-B759-59A68ACE1FBE}" destId="{4F938C59-8429-4C0D-AFAE-2AA4D60E4834}" srcOrd="2" destOrd="0" presId="urn:microsoft.com/office/officeart/2005/8/layout/list1"/>
    <dgm:cxn modelId="{B6EAA5FF-4148-44A6-A424-51AD48250028}" type="presParOf" srcId="{BE92CBB2-754A-4881-B759-59A68ACE1FBE}" destId="{3100713C-AD24-44DE-86F3-29C1CEC005AF}" srcOrd="3" destOrd="0" presId="urn:microsoft.com/office/officeart/2005/8/layout/list1"/>
    <dgm:cxn modelId="{810C0033-DA3A-4011-B2FE-D4F353FABAF7}" type="presParOf" srcId="{BE92CBB2-754A-4881-B759-59A68ACE1FBE}" destId="{D69A8353-85BD-4186-B9D5-C9500973F752}" srcOrd="4" destOrd="0" presId="urn:microsoft.com/office/officeart/2005/8/layout/list1"/>
    <dgm:cxn modelId="{23A8204C-68C9-415F-AC5F-F0992154BD1C}" type="presParOf" srcId="{D69A8353-85BD-4186-B9D5-C9500973F752}" destId="{EA31FEEB-C758-47C5-A79C-7BC557CC7FE1}" srcOrd="0" destOrd="0" presId="urn:microsoft.com/office/officeart/2005/8/layout/list1"/>
    <dgm:cxn modelId="{01A4E922-A246-495C-9AEA-7C1172BFA8AC}" type="presParOf" srcId="{D69A8353-85BD-4186-B9D5-C9500973F752}" destId="{44532500-1338-44E4-94D8-F990B5E6D55C}" srcOrd="1" destOrd="0" presId="urn:microsoft.com/office/officeart/2005/8/layout/list1"/>
    <dgm:cxn modelId="{221214CF-0CC0-4F80-AB24-2123381F6D50}" type="presParOf" srcId="{BE92CBB2-754A-4881-B759-59A68ACE1FBE}" destId="{B4AEC427-913C-4EB8-B9E1-2066A47D0CA6}" srcOrd="5" destOrd="0" presId="urn:microsoft.com/office/officeart/2005/8/layout/list1"/>
    <dgm:cxn modelId="{2E92538F-0859-4C5C-B21F-65E4D97B9A5B}" type="presParOf" srcId="{BE92CBB2-754A-4881-B759-59A68ACE1FBE}" destId="{0569D647-69DF-4AA7-9480-34AF9EEC377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E601727-4034-45C5-BF46-E10E1C3D82CA}" type="doc">
      <dgm:prSet loTypeId="urn:microsoft.com/office/officeart/2005/8/layout/vList5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017FC442-B3B5-4237-A052-A09580DA5980}">
      <dgm:prSet/>
      <dgm:spPr/>
      <dgm:t>
        <a:bodyPr/>
        <a:lstStyle/>
        <a:p>
          <a:r>
            <a:rPr lang="en-US" b="1" i="0"/>
            <a:t>Advantages of AgriConnect Hub</a:t>
          </a:r>
          <a:endParaRPr lang="en-US"/>
        </a:p>
      </dgm:t>
    </dgm:pt>
    <dgm:pt modelId="{D16A3A74-C9F2-4D76-A1D1-1AAD088524C1}" type="parTrans" cxnId="{03BA8D9A-D97E-4F99-BA1E-1E929336F618}">
      <dgm:prSet/>
      <dgm:spPr/>
      <dgm:t>
        <a:bodyPr/>
        <a:lstStyle/>
        <a:p>
          <a:endParaRPr lang="en-US"/>
        </a:p>
      </dgm:t>
    </dgm:pt>
    <dgm:pt modelId="{AE9F29EA-C7D5-469B-9022-EFAB3360D40B}" type="sibTrans" cxnId="{03BA8D9A-D97E-4F99-BA1E-1E929336F618}">
      <dgm:prSet/>
      <dgm:spPr/>
      <dgm:t>
        <a:bodyPr/>
        <a:lstStyle/>
        <a:p>
          <a:endParaRPr lang="en-US"/>
        </a:p>
      </dgm:t>
    </dgm:pt>
    <dgm:pt modelId="{CE0C978C-A164-4947-8AF2-A60CFF3D0F2D}">
      <dgm:prSet/>
      <dgm:spPr/>
      <dgm:t>
        <a:bodyPr/>
        <a:lstStyle/>
        <a:p>
          <a:r>
            <a:rPr lang="en-US" b="1" i="0"/>
            <a:t>Accessibility:</a:t>
          </a:r>
          <a:r>
            <a:rPr lang="en-US" b="0" i="0"/>
            <a:t> Farmers can reach a broader audience, breaking geographical barriers.</a:t>
          </a:r>
          <a:endParaRPr lang="en-US"/>
        </a:p>
      </dgm:t>
    </dgm:pt>
    <dgm:pt modelId="{7E25C031-02ED-41FD-AAB6-B73731087206}" type="parTrans" cxnId="{31D87D33-707A-46DA-A60D-80FD8BA844C8}">
      <dgm:prSet/>
      <dgm:spPr/>
      <dgm:t>
        <a:bodyPr/>
        <a:lstStyle/>
        <a:p>
          <a:endParaRPr lang="en-US"/>
        </a:p>
      </dgm:t>
    </dgm:pt>
    <dgm:pt modelId="{2D130E27-6012-4872-BB03-3DE73B57016A}" type="sibTrans" cxnId="{31D87D33-707A-46DA-A60D-80FD8BA844C8}">
      <dgm:prSet/>
      <dgm:spPr/>
      <dgm:t>
        <a:bodyPr/>
        <a:lstStyle/>
        <a:p>
          <a:endParaRPr lang="en-US"/>
        </a:p>
      </dgm:t>
    </dgm:pt>
    <dgm:pt modelId="{A0EEC86C-9847-4105-91E5-046FE6B24573}">
      <dgm:prSet/>
      <dgm:spPr/>
      <dgm:t>
        <a:bodyPr/>
        <a:lstStyle/>
        <a:p>
          <a:r>
            <a:rPr lang="en-US" b="1" i="0"/>
            <a:t>Empowerment:</a:t>
          </a:r>
          <a:r>
            <a:rPr lang="en-US" b="0" i="0"/>
            <a:t> Entrepreneurs can source high-quality local products for value-added ventures.</a:t>
          </a:r>
          <a:endParaRPr lang="en-US"/>
        </a:p>
      </dgm:t>
    </dgm:pt>
    <dgm:pt modelId="{7C79ABDA-E385-4E8B-9CA9-55172CCDEA98}" type="parTrans" cxnId="{65506395-A3A1-4650-90ED-C3D88E015A7C}">
      <dgm:prSet/>
      <dgm:spPr/>
      <dgm:t>
        <a:bodyPr/>
        <a:lstStyle/>
        <a:p>
          <a:endParaRPr lang="en-US"/>
        </a:p>
      </dgm:t>
    </dgm:pt>
    <dgm:pt modelId="{803137D8-2844-46B3-835A-98BFB7517B21}" type="sibTrans" cxnId="{65506395-A3A1-4650-90ED-C3D88E015A7C}">
      <dgm:prSet/>
      <dgm:spPr/>
      <dgm:t>
        <a:bodyPr/>
        <a:lstStyle/>
        <a:p>
          <a:endParaRPr lang="en-US"/>
        </a:p>
      </dgm:t>
    </dgm:pt>
    <dgm:pt modelId="{08316130-0CEF-4DDA-A7EB-64086F8FBA2A}">
      <dgm:prSet/>
      <dgm:spPr/>
      <dgm:t>
        <a:bodyPr/>
        <a:lstStyle/>
        <a:p>
          <a:r>
            <a:rPr lang="en-US" b="1" i="0"/>
            <a:t>Market Expansion:</a:t>
          </a:r>
          <a:r>
            <a:rPr lang="en-US" b="0" i="0"/>
            <a:t> Rural communities can access a diverse range of agricultural products.</a:t>
          </a:r>
          <a:endParaRPr lang="en-US"/>
        </a:p>
      </dgm:t>
    </dgm:pt>
    <dgm:pt modelId="{1C3BD010-EBE7-4AD6-B16A-6DF28B5A056C}" type="parTrans" cxnId="{05952E78-0F6E-42FA-AFAE-02A254FCDAF4}">
      <dgm:prSet/>
      <dgm:spPr/>
      <dgm:t>
        <a:bodyPr/>
        <a:lstStyle/>
        <a:p>
          <a:endParaRPr lang="en-US"/>
        </a:p>
      </dgm:t>
    </dgm:pt>
    <dgm:pt modelId="{A48F0D41-0674-4B0F-AF68-F5D8854B0ADB}" type="sibTrans" cxnId="{05952E78-0F6E-42FA-AFAE-02A254FCDAF4}">
      <dgm:prSet/>
      <dgm:spPr/>
      <dgm:t>
        <a:bodyPr/>
        <a:lstStyle/>
        <a:p>
          <a:endParaRPr lang="en-US"/>
        </a:p>
      </dgm:t>
    </dgm:pt>
    <dgm:pt modelId="{49BF0B7E-9A06-4BB3-B89C-7FA541A4F6C4}">
      <dgm:prSet/>
      <dgm:spPr/>
      <dgm:t>
        <a:bodyPr/>
        <a:lstStyle/>
        <a:p>
          <a:r>
            <a:rPr lang="en-US" b="1" i="0"/>
            <a:t>Sustainability:</a:t>
          </a:r>
          <a:r>
            <a:rPr lang="en-US" b="0" i="0"/>
            <a:t> Promotes sustainable practices by encouraging local consumption.</a:t>
          </a:r>
          <a:endParaRPr lang="en-US"/>
        </a:p>
      </dgm:t>
    </dgm:pt>
    <dgm:pt modelId="{65617D34-0DFC-4B7D-A543-F3DD5F67391C}" type="parTrans" cxnId="{DE2B4C6B-A5CC-4F3F-BC62-A55C8C5F4A98}">
      <dgm:prSet/>
      <dgm:spPr/>
      <dgm:t>
        <a:bodyPr/>
        <a:lstStyle/>
        <a:p>
          <a:endParaRPr lang="en-US"/>
        </a:p>
      </dgm:t>
    </dgm:pt>
    <dgm:pt modelId="{0EB71206-440D-43C9-9410-151122ECA956}" type="sibTrans" cxnId="{DE2B4C6B-A5CC-4F3F-BC62-A55C8C5F4A98}">
      <dgm:prSet/>
      <dgm:spPr/>
      <dgm:t>
        <a:bodyPr/>
        <a:lstStyle/>
        <a:p>
          <a:endParaRPr lang="en-US"/>
        </a:p>
      </dgm:t>
    </dgm:pt>
    <dgm:pt modelId="{08BEB394-5F60-4069-AF0C-41BAD796ADE1}">
      <dgm:prSet/>
      <dgm:spPr/>
      <dgm:t>
        <a:bodyPr/>
        <a:lstStyle/>
        <a:p>
          <a:r>
            <a:rPr lang="en-US" b="1" i="0"/>
            <a:t>Realizing Rural Entrepreneurship</a:t>
          </a:r>
          <a:endParaRPr lang="en-US"/>
        </a:p>
      </dgm:t>
    </dgm:pt>
    <dgm:pt modelId="{1948B502-A293-432D-B59C-CA96506EC678}" type="parTrans" cxnId="{E9C3E85D-918A-42B5-98D0-B3493A55865A}">
      <dgm:prSet/>
      <dgm:spPr/>
      <dgm:t>
        <a:bodyPr/>
        <a:lstStyle/>
        <a:p>
          <a:endParaRPr lang="en-US"/>
        </a:p>
      </dgm:t>
    </dgm:pt>
    <dgm:pt modelId="{C074B971-197F-42A4-8A93-A7486D076A48}" type="sibTrans" cxnId="{E9C3E85D-918A-42B5-98D0-B3493A55865A}">
      <dgm:prSet/>
      <dgm:spPr/>
      <dgm:t>
        <a:bodyPr/>
        <a:lstStyle/>
        <a:p>
          <a:endParaRPr lang="en-US"/>
        </a:p>
      </dgm:t>
    </dgm:pt>
    <dgm:pt modelId="{DB8439A1-0F30-4595-8510-12672439E9DB}">
      <dgm:prSet/>
      <dgm:spPr/>
      <dgm:t>
        <a:bodyPr/>
        <a:lstStyle/>
        <a:p>
          <a:r>
            <a:rPr lang="en-US" b="0" i="0"/>
            <a:t>AgriConnect Hub acts as a catalyst for rural entrepreneurship, nurturing innovation and economic growth in rural areas.</a:t>
          </a:r>
          <a:endParaRPr lang="en-US"/>
        </a:p>
      </dgm:t>
    </dgm:pt>
    <dgm:pt modelId="{3558D04C-3930-4765-AF7B-A779F2BFA43F}" type="parTrans" cxnId="{4E2E81B0-4AE7-4473-9E33-2DA9D835D439}">
      <dgm:prSet/>
      <dgm:spPr/>
      <dgm:t>
        <a:bodyPr/>
        <a:lstStyle/>
        <a:p>
          <a:endParaRPr lang="en-US"/>
        </a:p>
      </dgm:t>
    </dgm:pt>
    <dgm:pt modelId="{F8A50D9C-21E2-4EEE-B94C-9495740A0661}" type="sibTrans" cxnId="{4E2E81B0-4AE7-4473-9E33-2DA9D835D439}">
      <dgm:prSet/>
      <dgm:spPr/>
      <dgm:t>
        <a:bodyPr/>
        <a:lstStyle/>
        <a:p>
          <a:endParaRPr lang="en-US"/>
        </a:p>
      </dgm:t>
    </dgm:pt>
    <dgm:pt modelId="{73CFB242-9179-4998-867F-E916F9FBC4DA}">
      <dgm:prSet/>
      <dgm:spPr/>
      <dgm:t>
        <a:bodyPr/>
        <a:lstStyle/>
        <a:p>
          <a:r>
            <a:rPr lang="en-US" b="0" i="0"/>
            <a:t>By facilitating connections between farmers and entrepreneurs, the platform nurtures collaboration and drives positive change.</a:t>
          </a:r>
          <a:endParaRPr lang="en-US"/>
        </a:p>
      </dgm:t>
    </dgm:pt>
    <dgm:pt modelId="{FD894E3E-C867-4E15-AF79-C70055CC8454}" type="parTrans" cxnId="{185A7815-B03B-4CF1-9367-CE7D2D058ACE}">
      <dgm:prSet/>
      <dgm:spPr/>
      <dgm:t>
        <a:bodyPr/>
        <a:lstStyle/>
        <a:p>
          <a:endParaRPr lang="en-US"/>
        </a:p>
      </dgm:t>
    </dgm:pt>
    <dgm:pt modelId="{C2015DD8-8BB2-401B-855B-3EAA7FFDEA3C}" type="sibTrans" cxnId="{185A7815-B03B-4CF1-9367-CE7D2D058ACE}">
      <dgm:prSet/>
      <dgm:spPr/>
      <dgm:t>
        <a:bodyPr/>
        <a:lstStyle/>
        <a:p>
          <a:endParaRPr lang="en-US"/>
        </a:p>
      </dgm:t>
    </dgm:pt>
    <dgm:pt modelId="{57431550-801F-4236-A984-9803612823F0}" type="pres">
      <dgm:prSet presAssocID="{2E601727-4034-45C5-BF46-E10E1C3D82CA}" presName="Name0" presStyleCnt="0">
        <dgm:presLayoutVars>
          <dgm:dir/>
          <dgm:animLvl val="lvl"/>
          <dgm:resizeHandles val="exact"/>
        </dgm:presLayoutVars>
      </dgm:prSet>
      <dgm:spPr/>
    </dgm:pt>
    <dgm:pt modelId="{9E0A40A6-5706-4912-9C9C-0BDC47599E37}" type="pres">
      <dgm:prSet presAssocID="{017FC442-B3B5-4237-A052-A09580DA5980}" presName="linNode" presStyleCnt="0"/>
      <dgm:spPr/>
    </dgm:pt>
    <dgm:pt modelId="{2D940D10-D50D-40D2-90A4-6DCE76340023}" type="pres">
      <dgm:prSet presAssocID="{017FC442-B3B5-4237-A052-A09580DA5980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C44015E1-0259-45B1-A6BF-F848F5210D0D}" type="pres">
      <dgm:prSet presAssocID="{017FC442-B3B5-4237-A052-A09580DA5980}" presName="descendantText" presStyleLbl="alignAccFollowNode1" presStyleIdx="0" presStyleCnt="2">
        <dgm:presLayoutVars>
          <dgm:bulletEnabled val="1"/>
        </dgm:presLayoutVars>
      </dgm:prSet>
      <dgm:spPr/>
    </dgm:pt>
    <dgm:pt modelId="{7F19AF52-36B1-41C6-AC3A-6B8352B89E81}" type="pres">
      <dgm:prSet presAssocID="{AE9F29EA-C7D5-469B-9022-EFAB3360D40B}" presName="sp" presStyleCnt="0"/>
      <dgm:spPr/>
    </dgm:pt>
    <dgm:pt modelId="{1D2B9650-E754-42CD-94E9-4F5D357CC94A}" type="pres">
      <dgm:prSet presAssocID="{08BEB394-5F60-4069-AF0C-41BAD796ADE1}" presName="linNode" presStyleCnt="0"/>
      <dgm:spPr/>
    </dgm:pt>
    <dgm:pt modelId="{B91BADFC-94FB-4F4F-B49A-A0520094B6FD}" type="pres">
      <dgm:prSet presAssocID="{08BEB394-5F60-4069-AF0C-41BAD796ADE1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65209F3F-8795-4741-A4DE-4DD2B268DAE2}" type="pres">
      <dgm:prSet presAssocID="{08BEB394-5F60-4069-AF0C-41BAD796ADE1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F04EF50C-2077-4CBD-8CE3-E272DFDDB720}" type="presOf" srcId="{49BF0B7E-9A06-4BB3-B89C-7FA541A4F6C4}" destId="{C44015E1-0259-45B1-A6BF-F848F5210D0D}" srcOrd="0" destOrd="3" presId="urn:microsoft.com/office/officeart/2005/8/layout/vList5"/>
    <dgm:cxn modelId="{185A7815-B03B-4CF1-9367-CE7D2D058ACE}" srcId="{08BEB394-5F60-4069-AF0C-41BAD796ADE1}" destId="{73CFB242-9179-4998-867F-E916F9FBC4DA}" srcOrd="1" destOrd="0" parTransId="{FD894E3E-C867-4E15-AF79-C70055CC8454}" sibTransId="{C2015DD8-8BB2-401B-855B-3EAA7FFDEA3C}"/>
    <dgm:cxn modelId="{31D87D33-707A-46DA-A60D-80FD8BA844C8}" srcId="{017FC442-B3B5-4237-A052-A09580DA5980}" destId="{CE0C978C-A164-4947-8AF2-A60CFF3D0F2D}" srcOrd="0" destOrd="0" parTransId="{7E25C031-02ED-41FD-AAB6-B73731087206}" sibTransId="{2D130E27-6012-4872-BB03-3DE73B57016A}"/>
    <dgm:cxn modelId="{E9C3E85D-918A-42B5-98D0-B3493A55865A}" srcId="{2E601727-4034-45C5-BF46-E10E1C3D82CA}" destId="{08BEB394-5F60-4069-AF0C-41BAD796ADE1}" srcOrd="1" destOrd="0" parTransId="{1948B502-A293-432D-B59C-CA96506EC678}" sibTransId="{C074B971-197F-42A4-8A93-A7486D076A48}"/>
    <dgm:cxn modelId="{EFDF6A43-BAE9-4693-B8E1-483AB5E32671}" type="presOf" srcId="{73CFB242-9179-4998-867F-E916F9FBC4DA}" destId="{65209F3F-8795-4741-A4DE-4DD2B268DAE2}" srcOrd="0" destOrd="1" presId="urn:microsoft.com/office/officeart/2005/8/layout/vList5"/>
    <dgm:cxn modelId="{DE2B4C6B-A5CC-4F3F-BC62-A55C8C5F4A98}" srcId="{017FC442-B3B5-4237-A052-A09580DA5980}" destId="{49BF0B7E-9A06-4BB3-B89C-7FA541A4F6C4}" srcOrd="3" destOrd="0" parTransId="{65617D34-0DFC-4B7D-A543-F3DD5F67391C}" sibTransId="{0EB71206-440D-43C9-9410-151122ECA956}"/>
    <dgm:cxn modelId="{05952E78-0F6E-42FA-AFAE-02A254FCDAF4}" srcId="{017FC442-B3B5-4237-A052-A09580DA5980}" destId="{08316130-0CEF-4DDA-A7EB-64086F8FBA2A}" srcOrd="2" destOrd="0" parTransId="{1C3BD010-EBE7-4AD6-B16A-6DF28B5A056C}" sibTransId="{A48F0D41-0674-4B0F-AF68-F5D8854B0ADB}"/>
    <dgm:cxn modelId="{35006589-01AD-4CA3-85F6-A8136655F87E}" type="presOf" srcId="{08316130-0CEF-4DDA-A7EB-64086F8FBA2A}" destId="{C44015E1-0259-45B1-A6BF-F848F5210D0D}" srcOrd="0" destOrd="2" presId="urn:microsoft.com/office/officeart/2005/8/layout/vList5"/>
    <dgm:cxn modelId="{6FB3A392-76AA-4C21-B0D0-0834BAA0F644}" type="presOf" srcId="{A0EEC86C-9847-4105-91E5-046FE6B24573}" destId="{C44015E1-0259-45B1-A6BF-F848F5210D0D}" srcOrd="0" destOrd="1" presId="urn:microsoft.com/office/officeart/2005/8/layout/vList5"/>
    <dgm:cxn modelId="{65506395-A3A1-4650-90ED-C3D88E015A7C}" srcId="{017FC442-B3B5-4237-A052-A09580DA5980}" destId="{A0EEC86C-9847-4105-91E5-046FE6B24573}" srcOrd="1" destOrd="0" parTransId="{7C79ABDA-E385-4E8B-9CA9-55172CCDEA98}" sibTransId="{803137D8-2844-46B3-835A-98BFB7517B21}"/>
    <dgm:cxn modelId="{03BA8D9A-D97E-4F99-BA1E-1E929336F618}" srcId="{2E601727-4034-45C5-BF46-E10E1C3D82CA}" destId="{017FC442-B3B5-4237-A052-A09580DA5980}" srcOrd="0" destOrd="0" parTransId="{D16A3A74-C9F2-4D76-A1D1-1AAD088524C1}" sibTransId="{AE9F29EA-C7D5-469B-9022-EFAB3360D40B}"/>
    <dgm:cxn modelId="{DAA362A9-CE45-45BE-961A-1CFC52DB284A}" type="presOf" srcId="{CE0C978C-A164-4947-8AF2-A60CFF3D0F2D}" destId="{C44015E1-0259-45B1-A6BF-F848F5210D0D}" srcOrd="0" destOrd="0" presId="urn:microsoft.com/office/officeart/2005/8/layout/vList5"/>
    <dgm:cxn modelId="{4E2E81B0-4AE7-4473-9E33-2DA9D835D439}" srcId="{08BEB394-5F60-4069-AF0C-41BAD796ADE1}" destId="{DB8439A1-0F30-4595-8510-12672439E9DB}" srcOrd="0" destOrd="0" parTransId="{3558D04C-3930-4765-AF7B-A779F2BFA43F}" sibTransId="{F8A50D9C-21E2-4EEE-B94C-9495740A0661}"/>
    <dgm:cxn modelId="{AF4E58C6-252A-4153-AA66-D0E32604ADD0}" type="presOf" srcId="{2E601727-4034-45C5-BF46-E10E1C3D82CA}" destId="{57431550-801F-4236-A984-9803612823F0}" srcOrd="0" destOrd="0" presId="urn:microsoft.com/office/officeart/2005/8/layout/vList5"/>
    <dgm:cxn modelId="{8D89CFD5-42B8-4016-9A69-3244F54D99FD}" type="presOf" srcId="{08BEB394-5F60-4069-AF0C-41BAD796ADE1}" destId="{B91BADFC-94FB-4F4F-B49A-A0520094B6FD}" srcOrd="0" destOrd="0" presId="urn:microsoft.com/office/officeart/2005/8/layout/vList5"/>
    <dgm:cxn modelId="{AC4684D7-253A-4C7E-A592-348AD478AE76}" type="presOf" srcId="{DB8439A1-0F30-4595-8510-12672439E9DB}" destId="{65209F3F-8795-4741-A4DE-4DD2B268DAE2}" srcOrd="0" destOrd="0" presId="urn:microsoft.com/office/officeart/2005/8/layout/vList5"/>
    <dgm:cxn modelId="{D6BC86F7-7724-466C-95D3-D2948B2E016C}" type="presOf" srcId="{017FC442-B3B5-4237-A052-A09580DA5980}" destId="{2D940D10-D50D-40D2-90A4-6DCE76340023}" srcOrd="0" destOrd="0" presId="urn:microsoft.com/office/officeart/2005/8/layout/vList5"/>
    <dgm:cxn modelId="{35D720C1-7F91-4CC9-B305-F376B84F7FAA}" type="presParOf" srcId="{57431550-801F-4236-A984-9803612823F0}" destId="{9E0A40A6-5706-4912-9C9C-0BDC47599E37}" srcOrd="0" destOrd="0" presId="urn:microsoft.com/office/officeart/2005/8/layout/vList5"/>
    <dgm:cxn modelId="{0B1A30FC-3BB7-4AC6-BC28-9B4BE2F43D38}" type="presParOf" srcId="{9E0A40A6-5706-4912-9C9C-0BDC47599E37}" destId="{2D940D10-D50D-40D2-90A4-6DCE76340023}" srcOrd="0" destOrd="0" presId="urn:microsoft.com/office/officeart/2005/8/layout/vList5"/>
    <dgm:cxn modelId="{3C9C69E1-4B39-4524-B328-5B638DFEDFC8}" type="presParOf" srcId="{9E0A40A6-5706-4912-9C9C-0BDC47599E37}" destId="{C44015E1-0259-45B1-A6BF-F848F5210D0D}" srcOrd="1" destOrd="0" presId="urn:microsoft.com/office/officeart/2005/8/layout/vList5"/>
    <dgm:cxn modelId="{C616A4EA-5B11-43D7-9565-57C92A66367F}" type="presParOf" srcId="{57431550-801F-4236-A984-9803612823F0}" destId="{7F19AF52-36B1-41C6-AC3A-6B8352B89E81}" srcOrd="1" destOrd="0" presId="urn:microsoft.com/office/officeart/2005/8/layout/vList5"/>
    <dgm:cxn modelId="{0EA1AB50-A760-4A36-A91B-2C7485952BE0}" type="presParOf" srcId="{57431550-801F-4236-A984-9803612823F0}" destId="{1D2B9650-E754-42CD-94E9-4F5D357CC94A}" srcOrd="2" destOrd="0" presId="urn:microsoft.com/office/officeart/2005/8/layout/vList5"/>
    <dgm:cxn modelId="{F87A36F1-E348-4F6C-9006-7676031EE313}" type="presParOf" srcId="{1D2B9650-E754-42CD-94E9-4F5D357CC94A}" destId="{B91BADFC-94FB-4F4F-B49A-A0520094B6FD}" srcOrd="0" destOrd="0" presId="urn:microsoft.com/office/officeart/2005/8/layout/vList5"/>
    <dgm:cxn modelId="{302527CA-D851-4DB3-A869-96B91767EF3C}" type="presParOf" srcId="{1D2B9650-E754-42CD-94E9-4F5D357CC94A}" destId="{65209F3F-8795-4741-A4DE-4DD2B268DAE2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14D2BB8-D443-4E98-9EE2-8E0B3F3174F1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5B8A3514-385D-42D5-B143-9FEFD140148F}">
      <dgm:prSet/>
      <dgm:spPr/>
      <dgm:t>
        <a:bodyPr/>
        <a:lstStyle/>
        <a:p>
          <a:pPr>
            <a:defRPr cap="all"/>
          </a:pPr>
          <a:r>
            <a:rPr lang="en-IN" b="1" i="0"/>
            <a:t>Main Framework:</a:t>
          </a:r>
          <a:r>
            <a:rPr lang="en-IN" b="0" i="0"/>
            <a:t> Python Django</a:t>
          </a:r>
          <a:endParaRPr lang="en-US"/>
        </a:p>
      </dgm:t>
    </dgm:pt>
    <dgm:pt modelId="{A5BBB25E-C7E2-4E15-A378-72D9D7EBF1C7}" type="parTrans" cxnId="{74C726D7-B995-4F93-8E4D-2CC4832C6CDA}">
      <dgm:prSet/>
      <dgm:spPr/>
      <dgm:t>
        <a:bodyPr/>
        <a:lstStyle/>
        <a:p>
          <a:endParaRPr lang="en-US"/>
        </a:p>
      </dgm:t>
    </dgm:pt>
    <dgm:pt modelId="{A911A436-0918-4AC1-8DCE-F6C5EE9DC88F}" type="sibTrans" cxnId="{74C726D7-B995-4F93-8E4D-2CC4832C6CDA}">
      <dgm:prSet/>
      <dgm:spPr/>
      <dgm:t>
        <a:bodyPr/>
        <a:lstStyle/>
        <a:p>
          <a:endParaRPr lang="en-US"/>
        </a:p>
      </dgm:t>
    </dgm:pt>
    <dgm:pt modelId="{A65D53F3-1A87-4012-A11A-58469794FBE3}">
      <dgm:prSet/>
      <dgm:spPr/>
      <dgm:t>
        <a:bodyPr/>
        <a:lstStyle/>
        <a:p>
          <a:pPr>
            <a:defRPr cap="all"/>
          </a:pPr>
          <a:r>
            <a:rPr lang="en-IN" b="1" i="0"/>
            <a:t>Database:</a:t>
          </a:r>
          <a:r>
            <a:rPr lang="en-IN" b="0" i="0"/>
            <a:t> PostgreSQL</a:t>
          </a:r>
          <a:endParaRPr lang="en-US"/>
        </a:p>
      </dgm:t>
    </dgm:pt>
    <dgm:pt modelId="{D36D6E0D-82E0-45BB-97D4-016B3C2DD761}" type="parTrans" cxnId="{7D341B56-22B8-4A52-B512-183DA97DB09C}">
      <dgm:prSet/>
      <dgm:spPr/>
      <dgm:t>
        <a:bodyPr/>
        <a:lstStyle/>
        <a:p>
          <a:endParaRPr lang="en-US"/>
        </a:p>
      </dgm:t>
    </dgm:pt>
    <dgm:pt modelId="{43C12875-BEE0-4D6E-808D-2A2774AFD0CA}" type="sibTrans" cxnId="{7D341B56-22B8-4A52-B512-183DA97DB09C}">
      <dgm:prSet/>
      <dgm:spPr/>
      <dgm:t>
        <a:bodyPr/>
        <a:lstStyle/>
        <a:p>
          <a:endParaRPr lang="en-US"/>
        </a:p>
      </dgm:t>
    </dgm:pt>
    <dgm:pt modelId="{DA3E68F4-5C83-4CE7-AA16-76EBC50996CD}">
      <dgm:prSet/>
      <dgm:spPr/>
      <dgm:t>
        <a:bodyPr/>
        <a:lstStyle/>
        <a:p>
          <a:pPr>
            <a:defRPr cap="all"/>
          </a:pPr>
          <a:r>
            <a:rPr lang="en-IN" b="1" i="0"/>
            <a:t>Frontend:</a:t>
          </a:r>
          <a:r>
            <a:rPr lang="en-IN" b="0" i="0"/>
            <a:t> HTML, CSS, JavaScript</a:t>
          </a:r>
          <a:endParaRPr lang="en-US"/>
        </a:p>
      </dgm:t>
    </dgm:pt>
    <dgm:pt modelId="{50A08589-C58D-4CAE-9065-3446F628F5AA}" type="parTrans" cxnId="{D6DF4BCB-046B-4309-B0BE-A944F686D415}">
      <dgm:prSet/>
      <dgm:spPr/>
      <dgm:t>
        <a:bodyPr/>
        <a:lstStyle/>
        <a:p>
          <a:endParaRPr lang="en-US"/>
        </a:p>
      </dgm:t>
    </dgm:pt>
    <dgm:pt modelId="{17550C75-B00C-4558-9CA1-178D6D64789E}" type="sibTrans" cxnId="{D6DF4BCB-046B-4309-B0BE-A944F686D415}">
      <dgm:prSet/>
      <dgm:spPr/>
      <dgm:t>
        <a:bodyPr/>
        <a:lstStyle/>
        <a:p>
          <a:endParaRPr lang="en-US"/>
        </a:p>
      </dgm:t>
    </dgm:pt>
    <dgm:pt modelId="{31F5700C-0BE2-4D49-8900-48AA4387691D}">
      <dgm:prSet/>
      <dgm:spPr/>
      <dgm:t>
        <a:bodyPr/>
        <a:lstStyle/>
        <a:p>
          <a:pPr>
            <a:defRPr cap="all"/>
          </a:pPr>
          <a:r>
            <a:rPr lang="en-IN" b="1" i="0"/>
            <a:t>Authentication:</a:t>
          </a:r>
          <a:r>
            <a:rPr lang="en-IN" b="0" i="0"/>
            <a:t> Django Auth</a:t>
          </a:r>
          <a:endParaRPr lang="en-US"/>
        </a:p>
      </dgm:t>
    </dgm:pt>
    <dgm:pt modelId="{519644ED-4B40-4F1D-8CBB-81F9E72600E5}" type="parTrans" cxnId="{A2C4D1B9-2F5D-4686-8B60-6C55C0170C6A}">
      <dgm:prSet/>
      <dgm:spPr/>
      <dgm:t>
        <a:bodyPr/>
        <a:lstStyle/>
        <a:p>
          <a:endParaRPr lang="en-US"/>
        </a:p>
      </dgm:t>
    </dgm:pt>
    <dgm:pt modelId="{12CA1623-8945-4423-8C85-84DD1F0FC7EC}" type="sibTrans" cxnId="{A2C4D1B9-2F5D-4686-8B60-6C55C0170C6A}">
      <dgm:prSet/>
      <dgm:spPr/>
      <dgm:t>
        <a:bodyPr/>
        <a:lstStyle/>
        <a:p>
          <a:endParaRPr lang="en-US"/>
        </a:p>
      </dgm:t>
    </dgm:pt>
    <dgm:pt modelId="{63E7A490-CB7E-4144-A423-1C0B2DAD017C}">
      <dgm:prSet/>
      <dgm:spPr/>
      <dgm:t>
        <a:bodyPr/>
        <a:lstStyle/>
        <a:p>
          <a:pPr>
            <a:defRPr cap="all"/>
          </a:pPr>
          <a:r>
            <a:rPr lang="en-IN" b="1" i="0"/>
            <a:t>Payment:</a:t>
          </a:r>
          <a:r>
            <a:rPr lang="en-IN" b="0" i="0"/>
            <a:t> Payment Gateways</a:t>
          </a:r>
          <a:endParaRPr lang="en-US"/>
        </a:p>
      </dgm:t>
    </dgm:pt>
    <dgm:pt modelId="{0CA12B34-A7C7-4723-8AB0-499E17718F28}" type="parTrans" cxnId="{B6A2F37E-8DF3-432D-83E3-F56E0E12B222}">
      <dgm:prSet/>
      <dgm:spPr/>
      <dgm:t>
        <a:bodyPr/>
        <a:lstStyle/>
        <a:p>
          <a:endParaRPr lang="en-US"/>
        </a:p>
      </dgm:t>
    </dgm:pt>
    <dgm:pt modelId="{520C69B1-1225-4124-95C5-71D79EB9AA98}" type="sibTrans" cxnId="{B6A2F37E-8DF3-432D-83E3-F56E0E12B222}">
      <dgm:prSet/>
      <dgm:spPr/>
      <dgm:t>
        <a:bodyPr/>
        <a:lstStyle/>
        <a:p>
          <a:endParaRPr lang="en-US"/>
        </a:p>
      </dgm:t>
    </dgm:pt>
    <dgm:pt modelId="{EB0CB050-18D7-4F29-A6DB-B38EDEF11A9D}">
      <dgm:prSet/>
      <dgm:spPr/>
      <dgm:t>
        <a:bodyPr/>
        <a:lstStyle/>
        <a:p>
          <a:pPr>
            <a:defRPr cap="all"/>
          </a:pPr>
          <a:r>
            <a:rPr lang="en-IN" b="1" i="0"/>
            <a:t>Deployment:</a:t>
          </a:r>
          <a:r>
            <a:rPr lang="en-IN" b="0" i="0"/>
            <a:t> AWS</a:t>
          </a:r>
          <a:endParaRPr lang="en-US"/>
        </a:p>
      </dgm:t>
    </dgm:pt>
    <dgm:pt modelId="{2584B918-8E90-42BC-92A9-29C9CD476A21}" type="parTrans" cxnId="{483347FF-CB90-463B-9E35-AD2BA158433C}">
      <dgm:prSet/>
      <dgm:spPr/>
      <dgm:t>
        <a:bodyPr/>
        <a:lstStyle/>
        <a:p>
          <a:endParaRPr lang="en-US"/>
        </a:p>
      </dgm:t>
    </dgm:pt>
    <dgm:pt modelId="{1B8F8755-D226-40E8-B71A-9D38978B42BA}" type="sibTrans" cxnId="{483347FF-CB90-463B-9E35-AD2BA158433C}">
      <dgm:prSet/>
      <dgm:spPr/>
      <dgm:t>
        <a:bodyPr/>
        <a:lstStyle/>
        <a:p>
          <a:endParaRPr lang="en-US"/>
        </a:p>
      </dgm:t>
    </dgm:pt>
    <dgm:pt modelId="{2EBA9C67-35A6-41E3-A82E-9BEC75899EA1}">
      <dgm:prSet/>
      <dgm:spPr/>
      <dgm:t>
        <a:bodyPr/>
        <a:lstStyle/>
        <a:p>
          <a:pPr>
            <a:defRPr cap="all"/>
          </a:pPr>
          <a:r>
            <a:rPr lang="en-IN" b="1" i="0"/>
            <a:t>Version Control:</a:t>
          </a:r>
          <a:r>
            <a:rPr lang="en-IN" b="0" i="0"/>
            <a:t> Git</a:t>
          </a:r>
          <a:endParaRPr lang="en-US"/>
        </a:p>
      </dgm:t>
    </dgm:pt>
    <dgm:pt modelId="{2F851E0E-DC93-4E0D-8F5C-81A92EEEE7A9}" type="parTrans" cxnId="{79A02E89-0685-4FB0-8A95-268E771A953A}">
      <dgm:prSet/>
      <dgm:spPr/>
      <dgm:t>
        <a:bodyPr/>
        <a:lstStyle/>
        <a:p>
          <a:endParaRPr lang="en-US"/>
        </a:p>
      </dgm:t>
    </dgm:pt>
    <dgm:pt modelId="{461417BA-932D-4AAB-9A58-A265882E4F05}" type="sibTrans" cxnId="{79A02E89-0685-4FB0-8A95-268E771A953A}">
      <dgm:prSet/>
      <dgm:spPr/>
      <dgm:t>
        <a:bodyPr/>
        <a:lstStyle/>
        <a:p>
          <a:endParaRPr lang="en-US"/>
        </a:p>
      </dgm:t>
    </dgm:pt>
    <dgm:pt modelId="{F837C2F5-B0EF-4579-9B68-AFA51577B379}">
      <dgm:prSet/>
      <dgm:spPr/>
      <dgm:t>
        <a:bodyPr/>
        <a:lstStyle/>
        <a:p>
          <a:pPr>
            <a:defRPr cap="all"/>
          </a:pPr>
          <a:r>
            <a:rPr lang="en-IN" b="1" i="0"/>
            <a:t>Enhancements:</a:t>
          </a:r>
          <a:r>
            <a:rPr lang="en-IN" b="0" i="0"/>
            <a:t> Additional Libraries</a:t>
          </a:r>
          <a:endParaRPr lang="en-US"/>
        </a:p>
      </dgm:t>
    </dgm:pt>
    <dgm:pt modelId="{DF31E8DD-411B-4756-894C-2017B5C1703A}" type="parTrans" cxnId="{68E6EC38-51D5-4346-80E3-256E13916582}">
      <dgm:prSet/>
      <dgm:spPr/>
      <dgm:t>
        <a:bodyPr/>
        <a:lstStyle/>
        <a:p>
          <a:endParaRPr lang="en-US"/>
        </a:p>
      </dgm:t>
    </dgm:pt>
    <dgm:pt modelId="{F7C4190D-3157-4ABF-9850-2F6B8D4936DF}" type="sibTrans" cxnId="{68E6EC38-51D5-4346-80E3-256E13916582}">
      <dgm:prSet/>
      <dgm:spPr/>
      <dgm:t>
        <a:bodyPr/>
        <a:lstStyle/>
        <a:p>
          <a:endParaRPr lang="en-US"/>
        </a:p>
      </dgm:t>
    </dgm:pt>
    <dgm:pt modelId="{3A35597D-ABD8-4070-B119-E9127E4ACD72}" type="pres">
      <dgm:prSet presAssocID="{014D2BB8-D443-4E98-9EE2-8E0B3F3174F1}" presName="root" presStyleCnt="0">
        <dgm:presLayoutVars>
          <dgm:dir/>
          <dgm:resizeHandles val="exact"/>
        </dgm:presLayoutVars>
      </dgm:prSet>
      <dgm:spPr/>
    </dgm:pt>
    <dgm:pt modelId="{3EFB7E45-5E7E-42FA-B1CD-FD848ECDEE6B}" type="pres">
      <dgm:prSet presAssocID="{5B8A3514-385D-42D5-B143-9FEFD140148F}" presName="compNode" presStyleCnt="0"/>
      <dgm:spPr/>
    </dgm:pt>
    <dgm:pt modelId="{CE23A7FC-184F-438A-B07B-88AD6BFFA1A7}" type="pres">
      <dgm:prSet presAssocID="{5B8A3514-385D-42D5-B143-9FEFD140148F}" presName="iconBgRect" presStyleLbl="bgShp" presStyleIdx="0" presStyleCnt="8"/>
      <dgm:spPr>
        <a:prstGeom prst="round2DiagRect">
          <a:avLst>
            <a:gd name="adj1" fmla="val 29727"/>
            <a:gd name="adj2" fmla="val 0"/>
          </a:avLst>
        </a:prstGeom>
      </dgm:spPr>
    </dgm:pt>
    <dgm:pt modelId="{A6E83952-B4CF-4098-9C55-D9FC2B3DADC1}" type="pres">
      <dgm:prSet presAssocID="{5B8A3514-385D-42D5-B143-9FEFD140148F}" presName="iconRect" presStyleLbl="node1" presStyleIdx="0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J"/>
        </a:ext>
      </dgm:extLst>
    </dgm:pt>
    <dgm:pt modelId="{A157C2DF-EAE9-4B9E-AB69-A888BD970D35}" type="pres">
      <dgm:prSet presAssocID="{5B8A3514-385D-42D5-B143-9FEFD140148F}" presName="spaceRect" presStyleCnt="0"/>
      <dgm:spPr/>
    </dgm:pt>
    <dgm:pt modelId="{C3846997-DC79-47BA-80B9-4592CBA16375}" type="pres">
      <dgm:prSet presAssocID="{5B8A3514-385D-42D5-B143-9FEFD140148F}" presName="textRect" presStyleLbl="revTx" presStyleIdx="0" presStyleCnt="8">
        <dgm:presLayoutVars>
          <dgm:chMax val="1"/>
          <dgm:chPref val="1"/>
        </dgm:presLayoutVars>
      </dgm:prSet>
      <dgm:spPr/>
    </dgm:pt>
    <dgm:pt modelId="{A1FC0141-4BB4-4A9A-A378-DE096C8324C4}" type="pres">
      <dgm:prSet presAssocID="{A911A436-0918-4AC1-8DCE-F6C5EE9DC88F}" presName="sibTrans" presStyleCnt="0"/>
      <dgm:spPr/>
    </dgm:pt>
    <dgm:pt modelId="{83AC12EB-EDF6-40CF-A5E0-3E7E2809F472}" type="pres">
      <dgm:prSet presAssocID="{A65D53F3-1A87-4012-A11A-58469794FBE3}" presName="compNode" presStyleCnt="0"/>
      <dgm:spPr/>
    </dgm:pt>
    <dgm:pt modelId="{2B8C4F56-A173-459B-ACF0-1BF5DC09B99F}" type="pres">
      <dgm:prSet presAssocID="{A65D53F3-1A87-4012-A11A-58469794FBE3}" presName="iconBgRect" presStyleLbl="bgShp" presStyleIdx="1" presStyleCnt="8"/>
      <dgm:spPr>
        <a:prstGeom prst="round2DiagRect">
          <a:avLst>
            <a:gd name="adj1" fmla="val 29727"/>
            <a:gd name="adj2" fmla="val 0"/>
          </a:avLst>
        </a:prstGeom>
      </dgm:spPr>
    </dgm:pt>
    <dgm:pt modelId="{C9A816A7-319B-48F2-83C1-6665C22B6607}" type="pres">
      <dgm:prSet presAssocID="{A65D53F3-1A87-4012-A11A-58469794FBE3}" presName="iconRect" presStyleLbl="node1" presStyleIdx="1" presStyleCnt="8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EF22F5A3-A19A-4E89-8286-366FBDDB5EF1}" type="pres">
      <dgm:prSet presAssocID="{A65D53F3-1A87-4012-A11A-58469794FBE3}" presName="spaceRect" presStyleCnt="0"/>
      <dgm:spPr/>
    </dgm:pt>
    <dgm:pt modelId="{4F90BF30-E13F-4202-97D0-96CEFE28F93C}" type="pres">
      <dgm:prSet presAssocID="{A65D53F3-1A87-4012-A11A-58469794FBE3}" presName="textRect" presStyleLbl="revTx" presStyleIdx="1" presStyleCnt="8">
        <dgm:presLayoutVars>
          <dgm:chMax val="1"/>
          <dgm:chPref val="1"/>
        </dgm:presLayoutVars>
      </dgm:prSet>
      <dgm:spPr/>
    </dgm:pt>
    <dgm:pt modelId="{410C9478-01A5-4CD7-873B-AE3287E73C6A}" type="pres">
      <dgm:prSet presAssocID="{43C12875-BEE0-4D6E-808D-2A2774AFD0CA}" presName="sibTrans" presStyleCnt="0"/>
      <dgm:spPr/>
    </dgm:pt>
    <dgm:pt modelId="{D6BA157F-82D4-47C5-9A9A-4D35180D9126}" type="pres">
      <dgm:prSet presAssocID="{DA3E68F4-5C83-4CE7-AA16-76EBC50996CD}" presName="compNode" presStyleCnt="0"/>
      <dgm:spPr/>
    </dgm:pt>
    <dgm:pt modelId="{F1903FF6-42D8-4F4A-9129-B16F977E49A8}" type="pres">
      <dgm:prSet presAssocID="{DA3E68F4-5C83-4CE7-AA16-76EBC50996CD}" presName="iconBgRect" presStyleLbl="bgShp" presStyleIdx="2" presStyleCnt="8"/>
      <dgm:spPr>
        <a:prstGeom prst="round2DiagRect">
          <a:avLst>
            <a:gd name="adj1" fmla="val 29727"/>
            <a:gd name="adj2" fmla="val 0"/>
          </a:avLst>
        </a:prstGeom>
      </dgm:spPr>
    </dgm:pt>
    <dgm:pt modelId="{D23193F5-7A9B-4D53-84AF-F1615CAFFA41}" type="pres">
      <dgm:prSet presAssocID="{DA3E68F4-5C83-4CE7-AA16-76EBC50996CD}" presName="iconRect" presStyleLbl="node1" presStyleIdx="2" presStyleCnt="8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C4BDA6DF-DD15-47AB-ACE2-366BF5F37A28}" type="pres">
      <dgm:prSet presAssocID="{DA3E68F4-5C83-4CE7-AA16-76EBC50996CD}" presName="spaceRect" presStyleCnt="0"/>
      <dgm:spPr/>
    </dgm:pt>
    <dgm:pt modelId="{3DA487BC-8629-45F8-917C-66358706F32E}" type="pres">
      <dgm:prSet presAssocID="{DA3E68F4-5C83-4CE7-AA16-76EBC50996CD}" presName="textRect" presStyleLbl="revTx" presStyleIdx="2" presStyleCnt="8">
        <dgm:presLayoutVars>
          <dgm:chMax val="1"/>
          <dgm:chPref val="1"/>
        </dgm:presLayoutVars>
      </dgm:prSet>
      <dgm:spPr/>
    </dgm:pt>
    <dgm:pt modelId="{EE088275-7F4D-4CEE-9992-3980ABD616E6}" type="pres">
      <dgm:prSet presAssocID="{17550C75-B00C-4558-9CA1-178D6D64789E}" presName="sibTrans" presStyleCnt="0"/>
      <dgm:spPr/>
    </dgm:pt>
    <dgm:pt modelId="{2314AAF3-8E3B-430D-94FA-75B6687DE678}" type="pres">
      <dgm:prSet presAssocID="{31F5700C-0BE2-4D49-8900-48AA4387691D}" presName="compNode" presStyleCnt="0"/>
      <dgm:spPr/>
    </dgm:pt>
    <dgm:pt modelId="{949711D0-6756-47E0-974D-A19B02236576}" type="pres">
      <dgm:prSet presAssocID="{31F5700C-0BE2-4D49-8900-48AA4387691D}" presName="iconBgRect" presStyleLbl="bgShp" presStyleIdx="3" presStyleCnt="8"/>
      <dgm:spPr>
        <a:prstGeom prst="round2DiagRect">
          <a:avLst>
            <a:gd name="adj1" fmla="val 29727"/>
            <a:gd name="adj2" fmla="val 0"/>
          </a:avLst>
        </a:prstGeom>
      </dgm:spPr>
    </dgm:pt>
    <dgm:pt modelId="{F86BD1E6-B51F-42A5-AD88-A7D63F86A644}" type="pres">
      <dgm:prSet presAssocID="{31F5700C-0BE2-4D49-8900-48AA4387691D}" presName="iconRect" presStyleLbl="node1" presStyleIdx="3" presStyleCnt="8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2D5AB366-D86D-4180-833B-D4ECC7FD2D49}" type="pres">
      <dgm:prSet presAssocID="{31F5700C-0BE2-4D49-8900-48AA4387691D}" presName="spaceRect" presStyleCnt="0"/>
      <dgm:spPr/>
    </dgm:pt>
    <dgm:pt modelId="{8CDD15BB-9F0A-40DE-90C0-03A4FB4B27EC}" type="pres">
      <dgm:prSet presAssocID="{31F5700C-0BE2-4D49-8900-48AA4387691D}" presName="textRect" presStyleLbl="revTx" presStyleIdx="3" presStyleCnt="8">
        <dgm:presLayoutVars>
          <dgm:chMax val="1"/>
          <dgm:chPref val="1"/>
        </dgm:presLayoutVars>
      </dgm:prSet>
      <dgm:spPr/>
    </dgm:pt>
    <dgm:pt modelId="{7C13EEDA-D022-4511-B751-2D46E22AC6AB}" type="pres">
      <dgm:prSet presAssocID="{12CA1623-8945-4423-8C85-84DD1F0FC7EC}" presName="sibTrans" presStyleCnt="0"/>
      <dgm:spPr/>
    </dgm:pt>
    <dgm:pt modelId="{61A40DF2-CE22-494A-8C3B-8EDD04A88549}" type="pres">
      <dgm:prSet presAssocID="{63E7A490-CB7E-4144-A423-1C0B2DAD017C}" presName="compNode" presStyleCnt="0"/>
      <dgm:spPr/>
    </dgm:pt>
    <dgm:pt modelId="{1CBC8914-263A-4826-A793-5A41D37D4739}" type="pres">
      <dgm:prSet presAssocID="{63E7A490-CB7E-4144-A423-1C0B2DAD017C}" presName="iconBgRect" presStyleLbl="bgShp" presStyleIdx="4" presStyleCnt="8"/>
      <dgm:spPr>
        <a:prstGeom prst="round2DiagRect">
          <a:avLst>
            <a:gd name="adj1" fmla="val 29727"/>
            <a:gd name="adj2" fmla="val 0"/>
          </a:avLst>
        </a:prstGeom>
      </dgm:spPr>
    </dgm:pt>
    <dgm:pt modelId="{48F9B650-DDDD-42E3-B564-33D77A98E013}" type="pres">
      <dgm:prSet presAssocID="{63E7A490-CB7E-4144-A423-1C0B2DAD017C}" presName="iconRect" presStyleLbl="node1" presStyleIdx="4" presStyleCnt="8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redit card"/>
        </a:ext>
      </dgm:extLst>
    </dgm:pt>
    <dgm:pt modelId="{B09F72A0-E99C-4A04-A7B1-0659AE501F63}" type="pres">
      <dgm:prSet presAssocID="{63E7A490-CB7E-4144-A423-1C0B2DAD017C}" presName="spaceRect" presStyleCnt="0"/>
      <dgm:spPr/>
    </dgm:pt>
    <dgm:pt modelId="{EBE713B8-B14E-4DCC-A1EB-46C72C618C94}" type="pres">
      <dgm:prSet presAssocID="{63E7A490-CB7E-4144-A423-1C0B2DAD017C}" presName="textRect" presStyleLbl="revTx" presStyleIdx="4" presStyleCnt="8">
        <dgm:presLayoutVars>
          <dgm:chMax val="1"/>
          <dgm:chPref val="1"/>
        </dgm:presLayoutVars>
      </dgm:prSet>
      <dgm:spPr/>
    </dgm:pt>
    <dgm:pt modelId="{EBFA0ADA-D96E-4168-9774-5A72C7388063}" type="pres">
      <dgm:prSet presAssocID="{520C69B1-1225-4124-95C5-71D79EB9AA98}" presName="sibTrans" presStyleCnt="0"/>
      <dgm:spPr/>
    </dgm:pt>
    <dgm:pt modelId="{3126AF0D-C189-4248-B046-6B39694E81AB}" type="pres">
      <dgm:prSet presAssocID="{EB0CB050-18D7-4F29-A6DB-B38EDEF11A9D}" presName="compNode" presStyleCnt="0"/>
      <dgm:spPr/>
    </dgm:pt>
    <dgm:pt modelId="{C5330C6D-AD7B-4BEE-A2BE-8833031C2F96}" type="pres">
      <dgm:prSet presAssocID="{EB0CB050-18D7-4F29-A6DB-B38EDEF11A9D}" presName="iconBgRect" presStyleLbl="bgShp" presStyleIdx="5" presStyleCnt="8"/>
      <dgm:spPr>
        <a:prstGeom prst="round2DiagRect">
          <a:avLst>
            <a:gd name="adj1" fmla="val 29727"/>
            <a:gd name="adj2" fmla="val 0"/>
          </a:avLst>
        </a:prstGeom>
      </dgm:spPr>
    </dgm:pt>
    <dgm:pt modelId="{F305AD9A-1E25-41AE-881E-07940859D09E}" type="pres">
      <dgm:prSet presAssocID="{EB0CB050-18D7-4F29-A6DB-B38EDEF11A9D}" presName="iconRect" presStyleLbl="node1" presStyleIdx="5" presStyleCnt="8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0A1271D0-2799-4EA1-B8FD-18B6ACB0CD9F}" type="pres">
      <dgm:prSet presAssocID="{EB0CB050-18D7-4F29-A6DB-B38EDEF11A9D}" presName="spaceRect" presStyleCnt="0"/>
      <dgm:spPr/>
    </dgm:pt>
    <dgm:pt modelId="{5C410F40-DD5D-4B52-863F-0230A251F643}" type="pres">
      <dgm:prSet presAssocID="{EB0CB050-18D7-4F29-A6DB-B38EDEF11A9D}" presName="textRect" presStyleLbl="revTx" presStyleIdx="5" presStyleCnt="8">
        <dgm:presLayoutVars>
          <dgm:chMax val="1"/>
          <dgm:chPref val="1"/>
        </dgm:presLayoutVars>
      </dgm:prSet>
      <dgm:spPr/>
    </dgm:pt>
    <dgm:pt modelId="{7D51A694-41A4-41A6-9670-040DA7B36EF6}" type="pres">
      <dgm:prSet presAssocID="{1B8F8755-D226-40E8-B71A-9D38978B42BA}" presName="sibTrans" presStyleCnt="0"/>
      <dgm:spPr/>
    </dgm:pt>
    <dgm:pt modelId="{FF947430-3CEC-421F-A43B-9C3AE8560876}" type="pres">
      <dgm:prSet presAssocID="{2EBA9C67-35A6-41E3-A82E-9BEC75899EA1}" presName="compNode" presStyleCnt="0"/>
      <dgm:spPr/>
    </dgm:pt>
    <dgm:pt modelId="{C5BC49F8-1EA6-4947-BCFF-5843213BE6D8}" type="pres">
      <dgm:prSet presAssocID="{2EBA9C67-35A6-41E3-A82E-9BEC75899EA1}" presName="iconBgRect" presStyleLbl="bgShp" presStyleIdx="6" presStyleCnt="8"/>
      <dgm:spPr>
        <a:prstGeom prst="round2DiagRect">
          <a:avLst>
            <a:gd name="adj1" fmla="val 29727"/>
            <a:gd name="adj2" fmla="val 0"/>
          </a:avLst>
        </a:prstGeom>
      </dgm:spPr>
    </dgm:pt>
    <dgm:pt modelId="{8FCED185-CF19-452B-B792-6B6AA841BE08}" type="pres">
      <dgm:prSet presAssocID="{2EBA9C67-35A6-41E3-A82E-9BEC75899EA1}" presName="iconRect" presStyleLbl="node1" presStyleIdx="6" presStyleCnt="8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D17E2ECF-7E3C-40BA-B862-083871A98CCD}" type="pres">
      <dgm:prSet presAssocID="{2EBA9C67-35A6-41E3-A82E-9BEC75899EA1}" presName="spaceRect" presStyleCnt="0"/>
      <dgm:spPr/>
    </dgm:pt>
    <dgm:pt modelId="{26B980D2-5650-4876-8008-2D0224D19B5B}" type="pres">
      <dgm:prSet presAssocID="{2EBA9C67-35A6-41E3-A82E-9BEC75899EA1}" presName="textRect" presStyleLbl="revTx" presStyleIdx="6" presStyleCnt="8">
        <dgm:presLayoutVars>
          <dgm:chMax val="1"/>
          <dgm:chPref val="1"/>
        </dgm:presLayoutVars>
      </dgm:prSet>
      <dgm:spPr/>
    </dgm:pt>
    <dgm:pt modelId="{B84EA07C-DD50-44FB-A591-CF869CB9E59D}" type="pres">
      <dgm:prSet presAssocID="{461417BA-932D-4AAB-9A58-A265882E4F05}" presName="sibTrans" presStyleCnt="0"/>
      <dgm:spPr/>
    </dgm:pt>
    <dgm:pt modelId="{2562AA46-084E-4D9C-9894-32CEEF7CDFA3}" type="pres">
      <dgm:prSet presAssocID="{F837C2F5-B0EF-4579-9B68-AFA51577B379}" presName="compNode" presStyleCnt="0"/>
      <dgm:spPr/>
    </dgm:pt>
    <dgm:pt modelId="{432CFB65-545D-4850-BEC3-04739D0E4076}" type="pres">
      <dgm:prSet presAssocID="{F837C2F5-B0EF-4579-9B68-AFA51577B379}" presName="iconBgRect" presStyleLbl="bgShp" presStyleIdx="7" presStyleCnt="8"/>
      <dgm:spPr>
        <a:prstGeom prst="round2DiagRect">
          <a:avLst>
            <a:gd name="adj1" fmla="val 29727"/>
            <a:gd name="adj2" fmla="val 0"/>
          </a:avLst>
        </a:prstGeom>
      </dgm:spPr>
    </dgm:pt>
    <dgm:pt modelId="{F18EEC87-6ED0-4DC6-86B8-9B4813882222}" type="pres">
      <dgm:prSet presAssocID="{F837C2F5-B0EF-4579-9B68-AFA51577B379}" presName="iconRect" presStyleLbl="node1" presStyleIdx="7" presStyleCnt="8"/>
      <dgm:spPr>
        <a:blipFill>
          <a:blip xmlns:r="http://schemas.openxmlformats.org/officeDocument/2006/relationships"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 on Shelf"/>
        </a:ext>
      </dgm:extLst>
    </dgm:pt>
    <dgm:pt modelId="{53AC9BC8-82E4-4604-9644-34C874ECC766}" type="pres">
      <dgm:prSet presAssocID="{F837C2F5-B0EF-4579-9B68-AFA51577B379}" presName="spaceRect" presStyleCnt="0"/>
      <dgm:spPr/>
    </dgm:pt>
    <dgm:pt modelId="{63239A7F-2DDE-4C41-9A7A-204C6560B8D2}" type="pres">
      <dgm:prSet presAssocID="{F837C2F5-B0EF-4579-9B68-AFA51577B379}" presName="textRect" presStyleLbl="revTx" presStyleIdx="7" presStyleCnt="8">
        <dgm:presLayoutVars>
          <dgm:chMax val="1"/>
          <dgm:chPref val="1"/>
        </dgm:presLayoutVars>
      </dgm:prSet>
      <dgm:spPr/>
    </dgm:pt>
  </dgm:ptLst>
  <dgm:cxnLst>
    <dgm:cxn modelId="{B8472621-0E04-4CFC-83D4-83603C98DAB5}" type="presOf" srcId="{DA3E68F4-5C83-4CE7-AA16-76EBC50996CD}" destId="{3DA487BC-8629-45F8-917C-66358706F32E}" srcOrd="0" destOrd="0" presId="urn:microsoft.com/office/officeart/2018/5/layout/IconLeafLabelList"/>
    <dgm:cxn modelId="{04708725-17DD-4F70-9D1E-95788E9B2D02}" type="presOf" srcId="{014D2BB8-D443-4E98-9EE2-8E0B3F3174F1}" destId="{3A35597D-ABD8-4070-B119-E9127E4ACD72}" srcOrd="0" destOrd="0" presId="urn:microsoft.com/office/officeart/2018/5/layout/IconLeafLabelList"/>
    <dgm:cxn modelId="{85FC5F27-87EF-43E2-82B2-B54537D49EB7}" type="presOf" srcId="{A65D53F3-1A87-4012-A11A-58469794FBE3}" destId="{4F90BF30-E13F-4202-97D0-96CEFE28F93C}" srcOrd="0" destOrd="0" presId="urn:microsoft.com/office/officeart/2018/5/layout/IconLeafLabelList"/>
    <dgm:cxn modelId="{68E6EC38-51D5-4346-80E3-256E13916582}" srcId="{014D2BB8-D443-4E98-9EE2-8E0B3F3174F1}" destId="{F837C2F5-B0EF-4579-9B68-AFA51577B379}" srcOrd="7" destOrd="0" parTransId="{DF31E8DD-411B-4756-894C-2017B5C1703A}" sibTransId="{F7C4190D-3157-4ABF-9850-2F6B8D4936DF}"/>
    <dgm:cxn modelId="{E6EEC85F-C42F-4815-B383-CFC698893E7F}" type="presOf" srcId="{2EBA9C67-35A6-41E3-A82E-9BEC75899EA1}" destId="{26B980D2-5650-4876-8008-2D0224D19B5B}" srcOrd="0" destOrd="0" presId="urn:microsoft.com/office/officeart/2018/5/layout/IconLeafLabelList"/>
    <dgm:cxn modelId="{B3521A64-66EF-441F-9D34-1A276BE970E3}" type="presOf" srcId="{31F5700C-0BE2-4D49-8900-48AA4387691D}" destId="{8CDD15BB-9F0A-40DE-90C0-03A4FB4B27EC}" srcOrd="0" destOrd="0" presId="urn:microsoft.com/office/officeart/2018/5/layout/IconLeafLabelList"/>
    <dgm:cxn modelId="{3EACD16C-8767-4EEB-8E0D-6B1A89E5A745}" type="presOf" srcId="{5B8A3514-385D-42D5-B143-9FEFD140148F}" destId="{C3846997-DC79-47BA-80B9-4592CBA16375}" srcOrd="0" destOrd="0" presId="urn:microsoft.com/office/officeart/2018/5/layout/IconLeafLabelList"/>
    <dgm:cxn modelId="{7D341B56-22B8-4A52-B512-183DA97DB09C}" srcId="{014D2BB8-D443-4E98-9EE2-8E0B3F3174F1}" destId="{A65D53F3-1A87-4012-A11A-58469794FBE3}" srcOrd="1" destOrd="0" parTransId="{D36D6E0D-82E0-45BB-97D4-016B3C2DD761}" sibTransId="{43C12875-BEE0-4D6E-808D-2A2774AFD0CA}"/>
    <dgm:cxn modelId="{B6A2F37E-8DF3-432D-83E3-F56E0E12B222}" srcId="{014D2BB8-D443-4E98-9EE2-8E0B3F3174F1}" destId="{63E7A490-CB7E-4144-A423-1C0B2DAD017C}" srcOrd="4" destOrd="0" parTransId="{0CA12B34-A7C7-4723-8AB0-499E17718F28}" sibTransId="{520C69B1-1225-4124-95C5-71D79EB9AA98}"/>
    <dgm:cxn modelId="{79A02E89-0685-4FB0-8A95-268E771A953A}" srcId="{014D2BB8-D443-4E98-9EE2-8E0B3F3174F1}" destId="{2EBA9C67-35A6-41E3-A82E-9BEC75899EA1}" srcOrd="6" destOrd="0" parTransId="{2F851E0E-DC93-4E0D-8F5C-81A92EEEE7A9}" sibTransId="{461417BA-932D-4AAB-9A58-A265882E4F05}"/>
    <dgm:cxn modelId="{BC128A8A-F5A7-483E-87E5-F0964D1A967C}" type="presOf" srcId="{EB0CB050-18D7-4F29-A6DB-B38EDEF11A9D}" destId="{5C410F40-DD5D-4B52-863F-0230A251F643}" srcOrd="0" destOrd="0" presId="urn:microsoft.com/office/officeart/2018/5/layout/IconLeafLabelList"/>
    <dgm:cxn modelId="{A2C4D1B9-2F5D-4686-8B60-6C55C0170C6A}" srcId="{014D2BB8-D443-4E98-9EE2-8E0B3F3174F1}" destId="{31F5700C-0BE2-4D49-8900-48AA4387691D}" srcOrd="3" destOrd="0" parTransId="{519644ED-4B40-4F1D-8CBB-81F9E72600E5}" sibTransId="{12CA1623-8945-4423-8C85-84DD1F0FC7EC}"/>
    <dgm:cxn modelId="{D6DF4BCB-046B-4309-B0BE-A944F686D415}" srcId="{014D2BB8-D443-4E98-9EE2-8E0B3F3174F1}" destId="{DA3E68F4-5C83-4CE7-AA16-76EBC50996CD}" srcOrd="2" destOrd="0" parTransId="{50A08589-C58D-4CAE-9065-3446F628F5AA}" sibTransId="{17550C75-B00C-4558-9CA1-178D6D64789E}"/>
    <dgm:cxn modelId="{74C726D7-B995-4F93-8E4D-2CC4832C6CDA}" srcId="{014D2BB8-D443-4E98-9EE2-8E0B3F3174F1}" destId="{5B8A3514-385D-42D5-B143-9FEFD140148F}" srcOrd="0" destOrd="0" parTransId="{A5BBB25E-C7E2-4E15-A378-72D9D7EBF1C7}" sibTransId="{A911A436-0918-4AC1-8DCE-F6C5EE9DC88F}"/>
    <dgm:cxn modelId="{583D2FE9-CD95-49A0-B96C-03D9C73970D1}" type="presOf" srcId="{F837C2F5-B0EF-4579-9B68-AFA51577B379}" destId="{63239A7F-2DDE-4C41-9A7A-204C6560B8D2}" srcOrd="0" destOrd="0" presId="urn:microsoft.com/office/officeart/2018/5/layout/IconLeafLabelList"/>
    <dgm:cxn modelId="{DBA816F8-94A2-4420-B437-307588F3CEE3}" type="presOf" srcId="{63E7A490-CB7E-4144-A423-1C0B2DAD017C}" destId="{EBE713B8-B14E-4DCC-A1EB-46C72C618C94}" srcOrd="0" destOrd="0" presId="urn:microsoft.com/office/officeart/2018/5/layout/IconLeafLabelList"/>
    <dgm:cxn modelId="{483347FF-CB90-463B-9E35-AD2BA158433C}" srcId="{014D2BB8-D443-4E98-9EE2-8E0B3F3174F1}" destId="{EB0CB050-18D7-4F29-A6DB-B38EDEF11A9D}" srcOrd="5" destOrd="0" parTransId="{2584B918-8E90-42BC-92A9-29C9CD476A21}" sibTransId="{1B8F8755-D226-40E8-B71A-9D38978B42BA}"/>
    <dgm:cxn modelId="{5C3E7A32-2B48-4B39-95B2-79F0372AAA13}" type="presParOf" srcId="{3A35597D-ABD8-4070-B119-E9127E4ACD72}" destId="{3EFB7E45-5E7E-42FA-B1CD-FD848ECDEE6B}" srcOrd="0" destOrd="0" presId="urn:microsoft.com/office/officeart/2018/5/layout/IconLeafLabelList"/>
    <dgm:cxn modelId="{714A91E0-3670-4E5F-A542-2E964324852D}" type="presParOf" srcId="{3EFB7E45-5E7E-42FA-B1CD-FD848ECDEE6B}" destId="{CE23A7FC-184F-438A-B07B-88AD6BFFA1A7}" srcOrd="0" destOrd="0" presId="urn:microsoft.com/office/officeart/2018/5/layout/IconLeafLabelList"/>
    <dgm:cxn modelId="{B5AF72E6-39E0-40C3-A10E-280D4AD19F71}" type="presParOf" srcId="{3EFB7E45-5E7E-42FA-B1CD-FD848ECDEE6B}" destId="{A6E83952-B4CF-4098-9C55-D9FC2B3DADC1}" srcOrd="1" destOrd="0" presId="urn:microsoft.com/office/officeart/2018/5/layout/IconLeafLabelList"/>
    <dgm:cxn modelId="{C1CD499A-95D7-47D3-81BD-50DB0D59CB75}" type="presParOf" srcId="{3EFB7E45-5E7E-42FA-B1CD-FD848ECDEE6B}" destId="{A157C2DF-EAE9-4B9E-AB69-A888BD970D35}" srcOrd="2" destOrd="0" presId="urn:microsoft.com/office/officeart/2018/5/layout/IconLeafLabelList"/>
    <dgm:cxn modelId="{52DCFD7D-F834-45FD-A9BD-1ACC6E869BC7}" type="presParOf" srcId="{3EFB7E45-5E7E-42FA-B1CD-FD848ECDEE6B}" destId="{C3846997-DC79-47BA-80B9-4592CBA16375}" srcOrd="3" destOrd="0" presId="urn:microsoft.com/office/officeart/2018/5/layout/IconLeafLabelList"/>
    <dgm:cxn modelId="{EDE903B4-DAB1-486B-806E-DAF649BEF578}" type="presParOf" srcId="{3A35597D-ABD8-4070-B119-E9127E4ACD72}" destId="{A1FC0141-4BB4-4A9A-A378-DE096C8324C4}" srcOrd="1" destOrd="0" presId="urn:microsoft.com/office/officeart/2018/5/layout/IconLeafLabelList"/>
    <dgm:cxn modelId="{EA150629-7126-4524-BBA5-1AB8B0F4BBA3}" type="presParOf" srcId="{3A35597D-ABD8-4070-B119-E9127E4ACD72}" destId="{83AC12EB-EDF6-40CF-A5E0-3E7E2809F472}" srcOrd="2" destOrd="0" presId="urn:microsoft.com/office/officeart/2018/5/layout/IconLeafLabelList"/>
    <dgm:cxn modelId="{FE56468D-F4CC-4161-B89A-90CD79A0CCA4}" type="presParOf" srcId="{83AC12EB-EDF6-40CF-A5E0-3E7E2809F472}" destId="{2B8C4F56-A173-459B-ACF0-1BF5DC09B99F}" srcOrd="0" destOrd="0" presId="urn:microsoft.com/office/officeart/2018/5/layout/IconLeafLabelList"/>
    <dgm:cxn modelId="{D27A17A4-3BD5-40B0-8F09-B8208C50A15E}" type="presParOf" srcId="{83AC12EB-EDF6-40CF-A5E0-3E7E2809F472}" destId="{C9A816A7-319B-48F2-83C1-6665C22B6607}" srcOrd="1" destOrd="0" presId="urn:microsoft.com/office/officeart/2018/5/layout/IconLeafLabelList"/>
    <dgm:cxn modelId="{9C2322E3-6DF1-4993-ACCB-1367992E7E36}" type="presParOf" srcId="{83AC12EB-EDF6-40CF-A5E0-3E7E2809F472}" destId="{EF22F5A3-A19A-4E89-8286-366FBDDB5EF1}" srcOrd="2" destOrd="0" presId="urn:microsoft.com/office/officeart/2018/5/layout/IconLeafLabelList"/>
    <dgm:cxn modelId="{0CC79738-C145-428E-8E55-6D058A5F8464}" type="presParOf" srcId="{83AC12EB-EDF6-40CF-A5E0-3E7E2809F472}" destId="{4F90BF30-E13F-4202-97D0-96CEFE28F93C}" srcOrd="3" destOrd="0" presId="urn:microsoft.com/office/officeart/2018/5/layout/IconLeafLabelList"/>
    <dgm:cxn modelId="{A931EC5B-CF90-4939-AFAA-530B4C4EB64D}" type="presParOf" srcId="{3A35597D-ABD8-4070-B119-E9127E4ACD72}" destId="{410C9478-01A5-4CD7-873B-AE3287E73C6A}" srcOrd="3" destOrd="0" presId="urn:microsoft.com/office/officeart/2018/5/layout/IconLeafLabelList"/>
    <dgm:cxn modelId="{D16213A4-E997-49A9-8C6F-06A2622DDA62}" type="presParOf" srcId="{3A35597D-ABD8-4070-B119-E9127E4ACD72}" destId="{D6BA157F-82D4-47C5-9A9A-4D35180D9126}" srcOrd="4" destOrd="0" presId="urn:microsoft.com/office/officeart/2018/5/layout/IconLeafLabelList"/>
    <dgm:cxn modelId="{60BE6A6C-A7CC-45B4-A053-E564068D34F5}" type="presParOf" srcId="{D6BA157F-82D4-47C5-9A9A-4D35180D9126}" destId="{F1903FF6-42D8-4F4A-9129-B16F977E49A8}" srcOrd="0" destOrd="0" presId="urn:microsoft.com/office/officeart/2018/5/layout/IconLeafLabelList"/>
    <dgm:cxn modelId="{B6B03B0C-11A5-4DB1-90F9-D37EAACADC12}" type="presParOf" srcId="{D6BA157F-82D4-47C5-9A9A-4D35180D9126}" destId="{D23193F5-7A9B-4D53-84AF-F1615CAFFA41}" srcOrd="1" destOrd="0" presId="urn:microsoft.com/office/officeart/2018/5/layout/IconLeafLabelList"/>
    <dgm:cxn modelId="{B5845EA8-A8F0-4C17-BB41-1D75D5888081}" type="presParOf" srcId="{D6BA157F-82D4-47C5-9A9A-4D35180D9126}" destId="{C4BDA6DF-DD15-47AB-ACE2-366BF5F37A28}" srcOrd="2" destOrd="0" presId="urn:microsoft.com/office/officeart/2018/5/layout/IconLeafLabelList"/>
    <dgm:cxn modelId="{904FCC97-BCB7-4389-8A2B-61253A866DD6}" type="presParOf" srcId="{D6BA157F-82D4-47C5-9A9A-4D35180D9126}" destId="{3DA487BC-8629-45F8-917C-66358706F32E}" srcOrd="3" destOrd="0" presId="urn:microsoft.com/office/officeart/2018/5/layout/IconLeafLabelList"/>
    <dgm:cxn modelId="{4F31398D-FF48-4C22-ABE2-5332C535A7E4}" type="presParOf" srcId="{3A35597D-ABD8-4070-B119-E9127E4ACD72}" destId="{EE088275-7F4D-4CEE-9992-3980ABD616E6}" srcOrd="5" destOrd="0" presId="urn:microsoft.com/office/officeart/2018/5/layout/IconLeafLabelList"/>
    <dgm:cxn modelId="{80095BDF-E5F9-4D1E-BB81-A00606141757}" type="presParOf" srcId="{3A35597D-ABD8-4070-B119-E9127E4ACD72}" destId="{2314AAF3-8E3B-430D-94FA-75B6687DE678}" srcOrd="6" destOrd="0" presId="urn:microsoft.com/office/officeart/2018/5/layout/IconLeafLabelList"/>
    <dgm:cxn modelId="{E3ED6439-485D-492E-B8E6-32F0D3AFC72E}" type="presParOf" srcId="{2314AAF3-8E3B-430D-94FA-75B6687DE678}" destId="{949711D0-6756-47E0-974D-A19B02236576}" srcOrd="0" destOrd="0" presId="urn:microsoft.com/office/officeart/2018/5/layout/IconLeafLabelList"/>
    <dgm:cxn modelId="{FE8566AF-94D2-4CEA-A5CE-8393BFA2C388}" type="presParOf" srcId="{2314AAF3-8E3B-430D-94FA-75B6687DE678}" destId="{F86BD1E6-B51F-42A5-AD88-A7D63F86A644}" srcOrd="1" destOrd="0" presId="urn:microsoft.com/office/officeart/2018/5/layout/IconLeafLabelList"/>
    <dgm:cxn modelId="{4F343DB3-E120-4CB1-919C-EDC78EDCDA97}" type="presParOf" srcId="{2314AAF3-8E3B-430D-94FA-75B6687DE678}" destId="{2D5AB366-D86D-4180-833B-D4ECC7FD2D49}" srcOrd="2" destOrd="0" presId="urn:microsoft.com/office/officeart/2018/5/layout/IconLeafLabelList"/>
    <dgm:cxn modelId="{B4AD1604-BF75-49F4-B115-73F066EC44A2}" type="presParOf" srcId="{2314AAF3-8E3B-430D-94FA-75B6687DE678}" destId="{8CDD15BB-9F0A-40DE-90C0-03A4FB4B27EC}" srcOrd="3" destOrd="0" presId="urn:microsoft.com/office/officeart/2018/5/layout/IconLeafLabelList"/>
    <dgm:cxn modelId="{D866D3C0-022F-432A-94A8-77F0711FAEDE}" type="presParOf" srcId="{3A35597D-ABD8-4070-B119-E9127E4ACD72}" destId="{7C13EEDA-D022-4511-B751-2D46E22AC6AB}" srcOrd="7" destOrd="0" presId="urn:microsoft.com/office/officeart/2018/5/layout/IconLeafLabelList"/>
    <dgm:cxn modelId="{0DE83C08-2329-4FB1-AEB2-4A69DFE548C8}" type="presParOf" srcId="{3A35597D-ABD8-4070-B119-E9127E4ACD72}" destId="{61A40DF2-CE22-494A-8C3B-8EDD04A88549}" srcOrd="8" destOrd="0" presId="urn:microsoft.com/office/officeart/2018/5/layout/IconLeafLabelList"/>
    <dgm:cxn modelId="{986CE574-C631-4E60-A8C5-0C0452966E0D}" type="presParOf" srcId="{61A40DF2-CE22-494A-8C3B-8EDD04A88549}" destId="{1CBC8914-263A-4826-A793-5A41D37D4739}" srcOrd="0" destOrd="0" presId="urn:microsoft.com/office/officeart/2018/5/layout/IconLeafLabelList"/>
    <dgm:cxn modelId="{500188E2-9C98-414A-BC10-A63AC23DC82F}" type="presParOf" srcId="{61A40DF2-CE22-494A-8C3B-8EDD04A88549}" destId="{48F9B650-DDDD-42E3-B564-33D77A98E013}" srcOrd="1" destOrd="0" presId="urn:microsoft.com/office/officeart/2018/5/layout/IconLeafLabelList"/>
    <dgm:cxn modelId="{018F853E-FCF1-4F97-845E-23B68B6490FE}" type="presParOf" srcId="{61A40DF2-CE22-494A-8C3B-8EDD04A88549}" destId="{B09F72A0-E99C-4A04-A7B1-0659AE501F63}" srcOrd="2" destOrd="0" presId="urn:microsoft.com/office/officeart/2018/5/layout/IconLeafLabelList"/>
    <dgm:cxn modelId="{5F3504E2-54DF-43E6-AA98-C0BF1038CD74}" type="presParOf" srcId="{61A40DF2-CE22-494A-8C3B-8EDD04A88549}" destId="{EBE713B8-B14E-4DCC-A1EB-46C72C618C94}" srcOrd="3" destOrd="0" presId="urn:microsoft.com/office/officeart/2018/5/layout/IconLeafLabelList"/>
    <dgm:cxn modelId="{0B431FCA-E381-4A78-8253-E9D59DA3C658}" type="presParOf" srcId="{3A35597D-ABD8-4070-B119-E9127E4ACD72}" destId="{EBFA0ADA-D96E-4168-9774-5A72C7388063}" srcOrd="9" destOrd="0" presId="urn:microsoft.com/office/officeart/2018/5/layout/IconLeafLabelList"/>
    <dgm:cxn modelId="{C4937ABD-2856-4E1A-AE27-A29A6F5DA3B6}" type="presParOf" srcId="{3A35597D-ABD8-4070-B119-E9127E4ACD72}" destId="{3126AF0D-C189-4248-B046-6B39694E81AB}" srcOrd="10" destOrd="0" presId="urn:microsoft.com/office/officeart/2018/5/layout/IconLeafLabelList"/>
    <dgm:cxn modelId="{910FD869-A2F3-4BD7-A608-E3599895E655}" type="presParOf" srcId="{3126AF0D-C189-4248-B046-6B39694E81AB}" destId="{C5330C6D-AD7B-4BEE-A2BE-8833031C2F96}" srcOrd="0" destOrd="0" presId="urn:microsoft.com/office/officeart/2018/5/layout/IconLeafLabelList"/>
    <dgm:cxn modelId="{E56AA946-DB84-484A-9272-1001A6F1BBC4}" type="presParOf" srcId="{3126AF0D-C189-4248-B046-6B39694E81AB}" destId="{F305AD9A-1E25-41AE-881E-07940859D09E}" srcOrd="1" destOrd="0" presId="urn:microsoft.com/office/officeart/2018/5/layout/IconLeafLabelList"/>
    <dgm:cxn modelId="{669ACE33-728F-42DB-AFC6-FA1B5F64988D}" type="presParOf" srcId="{3126AF0D-C189-4248-B046-6B39694E81AB}" destId="{0A1271D0-2799-4EA1-B8FD-18B6ACB0CD9F}" srcOrd="2" destOrd="0" presId="urn:microsoft.com/office/officeart/2018/5/layout/IconLeafLabelList"/>
    <dgm:cxn modelId="{ED74D74D-64A8-43DA-B5E7-6C959007E4D4}" type="presParOf" srcId="{3126AF0D-C189-4248-B046-6B39694E81AB}" destId="{5C410F40-DD5D-4B52-863F-0230A251F643}" srcOrd="3" destOrd="0" presId="urn:microsoft.com/office/officeart/2018/5/layout/IconLeafLabelList"/>
    <dgm:cxn modelId="{DD5C0339-338E-43FF-91C2-71CC0CB7E955}" type="presParOf" srcId="{3A35597D-ABD8-4070-B119-E9127E4ACD72}" destId="{7D51A694-41A4-41A6-9670-040DA7B36EF6}" srcOrd="11" destOrd="0" presId="urn:microsoft.com/office/officeart/2018/5/layout/IconLeafLabelList"/>
    <dgm:cxn modelId="{59DA32D7-6EDF-4BAC-80FE-72CC52368E9A}" type="presParOf" srcId="{3A35597D-ABD8-4070-B119-E9127E4ACD72}" destId="{FF947430-3CEC-421F-A43B-9C3AE8560876}" srcOrd="12" destOrd="0" presId="urn:microsoft.com/office/officeart/2018/5/layout/IconLeafLabelList"/>
    <dgm:cxn modelId="{908DC7EE-532A-4245-9507-50A5123018ED}" type="presParOf" srcId="{FF947430-3CEC-421F-A43B-9C3AE8560876}" destId="{C5BC49F8-1EA6-4947-BCFF-5843213BE6D8}" srcOrd="0" destOrd="0" presId="urn:microsoft.com/office/officeart/2018/5/layout/IconLeafLabelList"/>
    <dgm:cxn modelId="{DFE720B1-6E06-4928-A7DD-EE8D3F141257}" type="presParOf" srcId="{FF947430-3CEC-421F-A43B-9C3AE8560876}" destId="{8FCED185-CF19-452B-B792-6B6AA841BE08}" srcOrd="1" destOrd="0" presId="urn:microsoft.com/office/officeart/2018/5/layout/IconLeafLabelList"/>
    <dgm:cxn modelId="{51A106AF-C830-4EC4-A1BC-DE37EB43C1D1}" type="presParOf" srcId="{FF947430-3CEC-421F-A43B-9C3AE8560876}" destId="{D17E2ECF-7E3C-40BA-B862-083871A98CCD}" srcOrd="2" destOrd="0" presId="urn:microsoft.com/office/officeart/2018/5/layout/IconLeafLabelList"/>
    <dgm:cxn modelId="{06DD2714-1451-4C90-A39A-244FEB33BBF8}" type="presParOf" srcId="{FF947430-3CEC-421F-A43B-9C3AE8560876}" destId="{26B980D2-5650-4876-8008-2D0224D19B5B}" srcOrd="3" destOrd="0" presId="urn:microsoft.com/office/officeart/2018/5/layout/IconLeafLabelList"/>
    <dgm:cxn modelId="{5CC5989E-5322-4FDA-895E-F97DF0C3C2C7}" type="presParOf" srcId="{3A35597D-ABD8-4070-B119-E9127E4ACD72}" destId="{B84EA07C-DD50-44FB-A591-CF869CB9E59D}" srcOrd="13" destOrd="0" presId="urn:microsoft.com/office/officeart/2018/5/layout/IconLeafLabelList"/>
    <dgm:cxn modelId="{35B03CF2-D7DC-4C4D-9066-C931B932E673}" type="presParOf" srcId="{3A35597D-ABD8-4070-B119-E9127E4ACD72}" destId="{2562AA46-084E-4D9C-9894-32CEEF7CDFA3}" srcOrd="14" destOrd="0" presId="urn:microsoft.com/office/officeart/2018/5/layout/IconLeafLabelList"/>
    <dgm:cxn modelId="{DC2256FB-1E07-46B0-B5C8-225A8D39AFEF}" type="presParOf" srcId="{2562AA46-084E-4D9C-9894-32CEEF7CDFA3}" destId="{432CFB65-545D-4850-BEC3-04739D0E4076}" srcOrd="0" destOrd="0" presId="urn:microsoft.com/office/officeart/2018/5/layout/IconLeafLabelList"/>
    <dgm:cxn modelId="{85ABD9A2-DBAB-4973-A955-BA6E44941652}" type="presParOf" srcId="{2562AA46-084E-4D9C-9894-32CEEF7CDFA3}" destId="{F18EEC87-6ED0-4DC6-86B8-9B4813882222}" srcOrd="1" destOrd="0" presId="urn:microsoft.com/office/officeart/2018/5/layout/IconLeafLabelList"/>
    <dgm:cxn modelId="{16EB1E6D-8772-42AE-8F16-03C63A3EBFAC}" type="presParOf" srcId="{2562AA46-084E-4D9C-9894-32CEEF7CDFA3}" destId="{53AC9BC8-82E4-4604-9644-34C874ECC766}" srcOrd="2" destOrd="0" presId="urn:microsoft.com/office/officeart/2018/5/layout/IconLeafLabelList"/>
    <dgm:cxn modelId="{29D581CA-0C95-4BD4-B3B6-AA83D256ECAE}" type="presParOf" srcId="{2562AA46-084E-4D9C-9894-32CEEF7CDFA3}" destId="{63239A7F-2DDE-4C41-9A7A-204C6560B8D2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FD7F39C-424B-4A45-BEFF-8EC021EEBE72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50F45968-18CE-4FF1-9C6E-CE2AB8554077}">
      <dgm:prSet/>
      <dgm:spPr/>
      <dgm:t>
        <a:bodyPr/>
        <a:lstStyle/>
        <a:p>
          <a:r>
            <a:rPr lang="en-US" b="1" i="0"/>
            <a:t>Why Conduct User Feedback Surveys?</a:t>
          </a:r>
          <a:endParaRPr lang="en-US"/>
        </a:p>
      </dgm:t>
    </dgm:pt>
    <dgm:pt modelId="{44B7766C-8BBE-4430-A3EB-EF798FD1FDF6}" type="parTrans" cxnId="{66FD0EB9-B4B0-4642-B049-255473042B9D}">
      <dgm:prSet/>
      <dgm:spPr/>
      <dgm:t>
        <a:bodyPr/>
        <a:lstStyle/>
        <a:p>
          <a:endParaRPr lang="en-US"/>
        </a:p>
      </dgm:t>
    </dgm:pt>
    <dgm:pt modelId="{D7306534-515F-4EF2-97A6-97D60050FD14}" type="sibTrans" cxnId="{66FD0EB9-B4B0-4642-B049-255473042B9D}">
      <dgm:prSet/>
      <dgm:spPr/>
      <dgm:t>
        <a:bodyPr/>
        <a:lstStyle/>
        <a:p>
          <a:endParaRPr lang="en-US"/>
        </a:p>
      </dgm:t>
    </dgm:pt>
    <dgm:pt modelId="{A929DE64-2FB1-4905-9225-C29C09AE4CE4}">
      <dgm:prSet/>
      <dgm:spPr/>
      <dgm:t>
        <a:bodyPr/>
        <a:lstStyle/>
        <a:p>
          <a:r>
            <a:rPr lang="en-US" b="1" i="0"/>
            <a:t>User-Centric Improvement:</a:t>
          </a:r>
          <a:r>
            <a:rPr lang="en-US" b="0" i="0"/>
            <a:t> Surveys provide insights directly from users, enabling us to tailor AgriConnect Hub to your needs.</a:t>
          </a:r>
          <a:endParaRPr lang="en-US"/>
        </a:p>
      </dgm:t>
    </dgm:pt>
    <dgm:pt modelId="{FBCFD839-9FE9-4A0A-9372-213B85221F77}" type="parTrans" cxnId="{A6D1479C-FC81-420A-8428-5AB1A0C6DACC}">
      <dgm:prSet/>
      <dgm:spPr/>
      <dgm:t>
        <a:bodyPr/>
        <a:lstStyle/>
        <a:p>
          <a:endParaRPr lang="en-US"/>
        </a:p>
      </dgm:t>
    </dgm:pt>
    <dgm:pt modelId="{276226C5-E5A0-4F62-ADF4-E17A787577F2}" type="sibTrans" cxnId="{A6D1479C-FC81-420A-8428-5AB1A0C6DACC}">
      <dgm:prSet/>
      <dgm:spPr/>
      <dgm:t>
        <a:bodyPr/>
        <a:lstStyle/>
        <a:p>
          <a:endParaRPr lang="en-US"/>
        </a:p>
      </dgm:t>
    </dgm:pt>
    <dgm:pt modelId="{89C8B493-AE75-4DB9-8724-4FDF09A924FC}">
      <dgm:prSet/>
      <dgm:spPr/>
      <dgm:t>
        <a:bodyPr/>
        <a:lstStyle/>
        <a:p>
          <a:r>
            <a:rPr lang="en-US" b="1" i="0"/>
            <a:t>Identifying Gaps:</a:t>
          </a:r>
          <a:r>
            <a:rPr lang="en-US" b="0" i="0"/>
            <a:t> Surveys help identify areas where the platform can be enhanced for better user satisfaction.</a:t>
          </a:r>
          <a:endParaRPr lang="en-US"/>
        </a:p>
      </dgm:t>
    </dgm:pt>
    <dgm:pt modelId="{E7782A01-CC4F-4CB8-B397-B3A7EC46619A}" type="parTrans" cxnId="{1E8D2954-7307-428D-B2C7-F54DF5EC955E}">
      <dgm:prSet/>
      <dgm:spPr/>
      <dgm:t>
        <a:bodyPr/>
        <a:lstStyle/>
        <a:p>
          <a:endParaRPr lang="en-US"/>
        </a:p>
      </dgm:t>
    </dgm:pt>
    <dgm:pt modelId="{A353F608-1CF8-4A6E-A6FA-4326C1785C21}" type="sibTrans" cxnId="{1E8D2954-7307-428D-B2C7-F54DF5EC955E}">
      <dgm:prSet/>
      <dgm:spPr/>
      <dgm:t>
        <a:bodyPr/>
        <a:lstStyle/>
        <a:p>
          <a:endParaRPr lang="en-US"/>
        </a:p>
      </dgm:t>
    </dgm:pt>
    <dgm:pt modelId="{8BCB1658-00D3-40E8-91D5-7ABA807C1A48}">
      <dgm:prSet/>
      <dgm:spPr/>
      <dgm:t>
        <a:bodyPr/>
        <a:lstStyle/>
        <a:p>
          <a:r>
            <a:rPr lang="en-US" b="1" i="0"/>
            <a:t>Data-Driven Decisions:</a:t>
          </a:r>
          <a:r>
            <a:rPr lang="en-US" b="0" i="0"/>
            <a:t> Feedback guides our decisions, ensuring we focus on features that matter most.</a:t>
          </a:r>
          <a:endParaRPr lang="en-US"/>
        </a:p>
      </dgm:t>
    </dgm:pt>
    <dgm:pt modelId="{AAA9F782-1105-4A0F-9D79-DFAB58C04361}" type="parTrans" cxnId="{8FCF3B64-F53D-4194-87C0-AFF0E2522B45}">
      <dgm:prSet/>
      <dgm:spPr/>
      <dgm:t>
        <a:bodyPr/>
        <a:lstStyle/>
        <a:p>
          <a:endParaRPr lang="en-US"/>
        </a:p>
      </dgm:t>
    </dgm:pt>
    <dgm:pt modelId="{0B4AD6CA-94E9-4772-A4D9-8E616C5EE319}" type="sibTrans" cxnId="{8FCF3B64-F53D-4194-87C0-AFF0E2522B45}">
      <dgm:prSet/>
      <dgm:spPr/>
      <dgm:t>
        <a:bodyPr/>
        <a:lstStyle/>
        <a:p>
          <a:endParaRPr lang="en-US"/>
        </a:p>
      </dgm:t>
    </dgm:pt>
    <dgm:pt modelId="{0B19E1BF-3550-4E3E-9A04-E8E2F3CFE32C}" type="pres">
      <dgm:prSet presAssocID="{9FD7F39C-424B-4A45-BEFF-8EC021EEBE72}" presName="outerComposite" presStyleCnt="0">
        <dgm:presLayoutVars>
          <dgm:chMax val="5"/>
          <dgm:dir/>
          <dgm:resizeHandles val="exact"/>
        </dgm:presLayoutVars>
      </dgm:prSet>
      <dgm:spPr/>
    </dgm:pt>
    <dgm:pt modelId="{78EC5B42-0BC8-46CD-8467-34DBC77A7E93}" type="pres">
      <dgm:prSet presAssocID="{9FD7F39C-424B-4A45-BEFF-8EC021EEBE72}" presName="dummyMaxCanvas" presStyleCnt="0">
        <dgm:presLayoutVars/>
      </dgm:prSet>
      <dgm:spPr/>
    </dgm:pt>
    <dgm:pt modelId="{D59B2D59-85E8-4674-B9AD-7B4B9998E7F9}" type="pres">
      <dgm:prSet presAssocID="{9FD7F39C-424B-4A45-BEFF-8EC021EEBE72}" presName="FourNodes_1" presStyleLbl="node1" presStyleIdx="0" presStyleCnt="4">
        <dgm:presLayoutVars>
          <dgm:bulletEnabled val="1"/>
        </dgm:presLayoutVars>
      </dgm:prSet>
      <dgm:spPr/>
    </dgm:pt>
    <dgm:pt modelId="{D1DBEA85-3515-43C6-ADAF-05650DC6A633}" type="pres">
      <dgm:prSet presAssocID="{9FD7F39C-424B-4A45-BEFF-8EC021EEBE72}" presName="FourNodes_2" presStyleLbl="node1" presStyleIdx="1" presStyleCnt="4">
        <dgm:presLayoutVars>
          <dgm:bulletEnabled val="1"/>
        </dgm:presLayoutVars>
      </dgm:prSet>
      <dgm:spPr/>
    </dgm:pt>
    <dgm:pt modelId="{3A9DC49A-A9B3-4AF9-894B-DB7C786A4E59}" type="pres">
      <dgm:prSet presAssocID="{9FD7F39C-424B-4A45-BEFF-8EC021EEBE72}" presName="FourNodes_3" presStyleLbl="node1" presStyleIdx="2" presStyleCnt="4">
        <dgm:presLayoutVars>
          <dgm:bulletEnabled val="1"/>
        </dgm:presLayoutVars>
      </dgm:prSet>
      <dgm:spPr/>
    </dgm:pt>
    <dgm:pt modelId="{118070F5-715A-4667-B8AC-7FA6D374BD14}" type="pres">
      <dgm:prSet presAssocID="{9FD7F39C-424B-4A45-BEFF-8EC021EEBE72}" presName="FourNodes_4" presStyleLbl="node1" presStyleIdx="3" presStyleCnt="4">
        <dgm:presLayoutVars>
          <dgm:bulletEnabled val="1"/>
        </dgm:presLayoutVars>
      </dgm:prSet>
      <dgm:spPr/>
    </dgm:pt>
    <dgm:pt modelId="{0A1BB4BC-A9F8-45A3-A8C6-35843CB5CAFB}" type="pres">
      <dgm:prSet presAssocID="{9FD7F39C-424B-4A45-BEFF-8EC021EEBE72}" presName="FourConn_1-2" presStyleLbl="fgAccFollowNode1" presStyleIdx="0" presStyleCnt="3">
        <dgm:presLayoutVars>
          <dgm:bulletEnabled val="1"/>
        </dgm:presLayoutVars>
      </dgm:prSet>
      <dgm:spPr/>
    </dgm:pt>
    <dgm:pt modelId="{75BC7619-BEC0-4516-B185-F366DC7A7AC7}" type="pres">
      <dgm:prSet presAssocID="{9FD7F39C-424B-4A45-BEFF-8EC021EEBE72}" presName="FourConn_2-3" presStyleLbl="fgAccFollowNode1" presStyleIdx="1" presStyleCnt="3">
        <dgm:presLayoutVars>
          <dgm:bulletEnabled val="1"/>
        </dgm:presLayoutVars>
      </dgm:prSet>
      <dgm:spPr/>
    </dgm:pt>
    <dgm:pt modelId="{9C9DE942-C546-4B6C-89E5-60F8584A3559}" type="pres">
      <dgm:prSet presAssocID="{9FD7F39C-424B-4A45-BEFF-8EC021EEBE72}" presName="FourConn_3-4" presStyleLbl="fgAccFollowNode1" presStyleIdx="2" presStyleCnt="3">
        <dgm:presLayoutVars>
          <dgm:bulletEnabled val="1"/>
        </dgm:presLayoutVars>
      </dgm:prSet>
      <dgm:spPr/>
    </dgm:pt>
    <dgm:pt modelId="{2BB743C3-F9D7-4F51-A1A1-099E4B9F4988}" type="pres">
      <dgm:prSet presAssocID="{9FD7F39C-424B-4A45-BEFF-8EC021EEBE72}" presName="FourNodes_1_text" presStyleLbl="node1" presStyleIdx="3" presStyleCnt="4">
        <dgm:presLayoutVars>
          <dgm:bulletEnabled val="1"/>
        </dgm:presLayoutVars>
      </dgm:prSet>
      <dgm:spPr/>
    </dgm:pt>
    <dgm:pt modelId="{8D17B971-909F-42D4-9B3D-CCC05B46EFD1}" type="pres">
      <dgm:prSet presAssocID="{9FD7F39C-424B-4A45-BEFF-8EC021EEBE72}" presName="FourNodes_2_text" presStyleLbl="node1" presStyleIdx="3" presStyleCnt="4">
        <dgm:presLayoutVars>
          <dgm:bulletEnabled val="1"/>
        </dgm:presLayoutVars>
      </dgm:prSet>
      <dgm:spPr/>
    </dgm:pt>
    <dgm:pt modelId="{16FACECD-5892-48B2-BA1E-0F2138ACF57D}" type="pres">
      <dgm:prSet presAssocID="{9FD7F39C-424B-4A45-BEFF-8EC021EEBE72}" presName="FourNodes_3_text" presStyleLbl="node1" presStyleIdx="3" presStyleCnt="4">
        <dgm:presLayoutVars>
          <dgm:bulletEnabled val="1"/>
        </dgm:presLayoutVars>
      </dgm:prSet>
      <dgm:spPr/>
    </dgm:pt>
    <dgm:pt modelId="{5D484CDC-C235-4E9F-A6D7-C320C857CBE7}" type="pres">
      <dgm:prSet presAssocID="{9FD7F39C-424B-4A45-BEFF-8EC021EEBE72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96632B22-B3E0-47C7-9855-ABDC39FFB2E5}" type="presOf" srcId="{50F45968-18CE-4FF1-9C6E-CE2AB8554077}" destId="{D59B2D59-85E8-4674-B9AD-7B4B9998E7F9}" srcOrd="0" destOrd="0" presId="urn:microsoft.com/office/officeart/2005/8/layout/vProcess5"/>
    <dgm:cxn modelId="{2977AE30-F617-4713-BD13-B061534EB185}" type="presOf" srcId="{8BCB1658-00D3-40E8-91D5-7ABA807C1A48}" destId="{5D484CDC-C235-4E9F-A6D7-C320C857CBE7}" srcOrd="1" destOrd="0" presId="urn:microsoft.com/office/officeart/2005/8/layout/vProcess5"/>
    <dgm:cxn modelId="{8FCF3B64-F53D-4194-87C0-AFF0E2522B45}" srcId="{9FD7F39C-424B-4A45-BEFF-8EC021EEBE72}" destId="{8BCB1658-00D3-40E8-91D5-7ABA807C1A48}" srcOrd="3" destOrd="0" parTransId="{AAA9F782-1105-4A0F-9D79-DFAB58C04361}" sibTransId="{0B4AD6CA-94E9-4772-A4D9-8E616C5EE319}"/>
    <dgm:cxn modelId="{286AB465-0C05-412C-B217-BE74AF387C39}" type="presOf" srcId="{9FD7F39C-424B-4A45-BEFF-8EC021EEBE72}" destId="{0B19E1BF-3550-4E3E-9A04-E8E2F3CFE32C}" srcOrd="0" destOrd="0" presId="urn:microsoft.com/office/officeart/2005/8/layout/vProcess5"/>
    <dgm:cxn modelId="{1E8D2954-7307-428D-B2C7-F54DF5EC955E}" srcId="{9FD7F39C-424B-4A45-BEFF-8EC021EEBE72}" destId="{89C8B493-AE75-4DB9-8724-4FDF09A924FC}" srcOrd="2" destOrd="0" parTransId="{E7782A01-CC4F-4CB8-B397-B3A7EC46619A}" sibTransId="{A353F608-1CF8-4A6E-A6FA-4326C1785C21}"/>
    <dgm:cxn modelId="{9E648E76-C594-41F8-AEDB-A2F658527B65}" type="presOf" srcId="{A353F608-1CF8-4A6E-A6FA-4326C1785C21}" destId="{9C9DE942-C546-4B6C-89E5-60F8584A3559}" srcOrd="0" destOrd="0" presId="urn:microsoft.com/office/officeart/2005/8/layout/vProcess5"/>
    <dgm:cxn modelId="{483D8677-1864-40D6-97BF-E8D46902A533}" type="presOf" srcId="{89C8B493-AE75-4DB9-8724-4FDF09A924FC}" destId="{3A9DC49A-A9B3-4AF9-894B-DB7C786A4E59}" srcOrd="0" destOrd="0" presId="urn:microsoft.com/office/officeart/2005/8/layout/vProcess5"/>
    <dgm:cxn modelId="{AA8C8082-0FB5-45E5-BBCB-2A80D8AE4578}" type="presOf" srcId="{50F45968-18CE-4FF1-9C6E-CE2AB8554077}" destId="{2BB743C3-F9D7-4F51-A1A1-099E4B9F4988}" srcOrd="1" destOrd="0" presId="urn:microsoft.com/office/officeart/2005/8/layout/vProcess5"/>
    <dgm:cxn modelId="{12369F91-52FC-4B2B-A3F7-C93AB17B4CC4}" type="presOf" srcId="{276226C5-E5A0-4F62-ADF4-E17A787577F2}" destId="{75BC7619-BEC0-4516-B185-F366DC7A7AC7}" srcOrd="0" destOrd="0" presId="urn:microsoft.com/office/officeart/2005/8/layout/vProcess5"/>
    <dgm:cxn modelId="{A6D1479C-FC81-420A-8428-5AB1A0C6DACC}" srcId="{9FD7F39C-424B-4A45-BEFF-8EC021EEBE72}" destId="{A929DE64-2FB1-4905-9225-C29C09AE4CE4}" srcOrd="1" destOrd="0" parTransId="{FBCFD839-9FE9-4A0A-9372-213B85221F77}" sibTransId="{276226C5-E5A0-4F62-ADF4-E17A787577F2}"/>
    <dgm:cxn modelId="{672CBCA0-A2ED-4783-941C-58345E263499}" type="presOf" srcId="{A929DE64-2FB1-4905-9225-C29C09AE4CE4}" destId="{D1DBEA85-3515-43C6-ADAF-05650DC6A633}" srcOrd="0" destOrd="0" presId="urn:microsoft.com/office/officeart/2005/8/layout/vProcess5"/>
    <dgm:cxn modelId="{36348CB2-D6DA-4D53-803F-B21A4E23E4EE}" type="presOf" srcId="{A929DE64-2FB1-4905-9225-C29C09AE4CE4}" destId="{8D17B971-909F-42D4-9B3D-CCC05B46EFD1}" srcOrd="1" destOrd="0" presId="urn:microsoft.com/office/officeart/2005/8/layout/vProcess5"/>
    <dgm:cxn modelId="{66FD0EB9-B4B0-4642-B049-255473042B9D}" srcId="{9FD7F39C-424B-4A45-BEFF-8EC021EEBE72}" destId="{50F45968-18CE-4FF1-9C6E-CE2AB8554077}" srcOrd="0" destOrd="0" parTransId="{44B7766C-8BBE-4430-A3EB-EF798FD1FDF6}" sibTransId="{D7306534-515F-4EF2-97A6-97D60050FD14}"/>
    <dgm:cxn modelId="{964886CA-B2A9-4F98-9DA4-CD8A7CE51B9D}" type="presOf" srcId="{D7306534-515F-4EF2-97A6-97D60050FD14}" destId="{0A1BB4BC-A9F8-45A3-A8C6-35843CB5CAFB}" srcOrd="0" destOrd="0" presId="urn:microsoft.com/office/officeart/2005/8/layout/vProcess5"/>
    <dgm:cxn modelId="{0C75A5D6-045D-441B-838B-E9D939D35407}" type="presOf" srcId="{89C8B493-AE75-4DB9-8724-4FDF09A924FC}" destId="{16FACECD-5892-48B2-BA1E-0F2138ACF57D}" srcOrd="1" destOrd="0" presId="urn:microsoft.com/office/officeart/2005/8/layout/vProcess5"/>
    <dgm:cxn modelId="{6E44BBD8-2168-46A1-B7C6-903E5562C738}" type="presOf" srcId="{8BCB1658-00D3-40E8-91D5-7ABA807C1A48}" destId="{118070F5-715A-4667-B8AC-7FA6D374BD14}" srcOrd="0" destOrd="0" presId="urn:microsoft.com/office/officeart/2005/8/layout/vProcess5"/>
    <dgm:cxn modelId="{E47D0F28-129E-4DC7-924C-CAE756C87EBF}" type="presParOf" srcId="{0B19E1BF-3550-4E3E-9A04-E8E2F3CFE32C}" destId="{78EC5B42-0BC8-46CD-8467-34DBC77A7E93}" srcOrd="0" destOrd="0" presId="urn:microsoft.com/office/officeart/2005/8/layout/vProcess5"/>
    <dgm:cxn modelId="{B7006D80-6870-4A5E-B59F-B8330C2CC5A5}" type="presParOf" srcId="{0B19E1BF-3550-4E3E-9A04-E8E2F3CFE32C}" destId="{D59B2D59-85E8-4674-B9AD-7B4B9998E7F9}" srcOrd="1" destOrd="0" presId="urn:microsoft.com/office/officeart/2005/8/layout/vProcess5"/>
    <dgm:cxn modelId="{7009148C-3BF8-491C-875B-611E7E59B443}" type="presParOf" srcId="{0B19E1BF-3550-4E3E-9A04-E8E2F3CFE32C}" destId="{D1DBEA85-3515-43C6-ADAF-05650DC6A633}" srcOrd="2" destOrd="0" presId="urn:microsoft.com/office/officeart/2005/8/layout/vProcess5"/>
    <dgm:cxn modelId="{C8A77AB1-1B8C-4841-A686-CC648DEB0431}" type="presParOf" srcId="{0B19E1BF-3550-4E3E-9A04-E8E2F3CFE32C}" destId="{3A9DC49A-A9B3-4AF9-894B-DB7C786A4E59}" srcOrd="3" destOrd="0" presId="urn:microsoft.com/office/officeart/2005/8/layout/vProcess5"/>
    <dgm:cxn modelId="{6ED2FBB8-AE90-4FCA-8F34-B8B19A998847}" type="presParOf" srcId="{0B19E1BF-3550-4E3E-9A04-E8E2F3CFE32C}" destId="{118070F5-715A-4667-B8AC-7FA6D374BD14}" srcOrd="4" destOrd="0" presId="urn:microsoft.com/office/officeart/2005/8/layout/vProcess5"/>
    <dgm:cxn modelId="{21872DF0-67CD-472F-8499-B3D8C5A5B70F}" type="presParOf" srcId="{0B19E1BF-3550-4E3E-9A04-E8E2F3CFE32C}" destId="{0A1BB4BC-A9F8-45A3-A8C6-35843CB5CAFB}" srcOrd="5" destOrd="0" presId="urn:microsoft.com/office/officeart/2005/8/layout/vProcess5"/>
    <dgm:cxn modelId="{7DB8A171-7580-402A-B060-52042FD49AB7}" type="presParOf" srcId="{0B19E1BF-3550-4E3E-9A04-E8E2F3CFE32C}" destId="{75BC7619-BEC0-4516-B185-F366DC7A7AC7}" srcOrd="6" destOrd="0" presId="urn:microsoft.com/office/officeart/2005/8/layout/vProcess5"/>
    <dgm:cxn modelId="{3D2FAE4F-742C-46D9-8855-D4FB30AEB2DE}" type="presParOf" srcId="{0B19E1BF-3550-4E3E-9A04-E8E2F3CFE32C}" destId="{9C9DE942-C546-4B6C-89E5-60F8584A3559}" srcOrd="7" destOrd="0" presId="urn:microsoft.com/office/officeart/2005/8/layout/vProcess5"/>
    <dgm:cxn modelId="{79B30A13-90C9-4083-9CA1-D8BC7939A142}" type="presParOf" srcId="{0B19E1BF-3550-4E3E-9A04-E8E2F3CFE32C}" destId="{2BB743C3-F9D7-4F51-A1A1-099E4B9F4988}" srcOrd="8" destOrd="0" presId="urn:microsoft.com/office/officeart/2005/8/layout/vProcess5"/>
    <dgm:cxn modelId="{35367437-92A5-4C5A-B8C1-C8BE33480045}" type="presParOf" srcId="{0B19E1BF-3550-4E3E-9A04-E8E2F3CFE32C}" destId="{8D17B971-909F-42D4-9B3D-CCC05B46EFD1}" srcOrd="9" destOrd="0" presId="urn:microsoft.com/office/officeart/2005/8/layout/vProcess5"/>
    <dgm:cxn modelId="{BB31EA32-4875-433F-9F5C-F8AF24DDB035}" type="presParOf" srcId="{0B19E1BF-3550-4E3E-9A04-E8E2F3CFE32C}" destId="{16FACECD-5892-48B2-BA1E-0F2138ACF57D}" srcOrd="10" destOrd="0" presId="urn:microsoft.com/office/officeart/2005/8/layout/vProcess5"/>
    <dgm:cxn modelId="{AFE8ED5D-2D74-4F08-8AAC-015C29DBE712}" type="presParOf" srcId="{0B19E1BF-3550-4E3E-9A04-E8E2F3CFE32C}" destId="{5D484CDC-C235-4E9F-A6D7-C320C857CBE7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04C93AD-AC9B-4786-B04F-F9C4EEB2F0D9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CD8A2D9-3B67-4F81-8DA6-94CB0EDBFD65}">
      <dgm:prSet/>
      <dgm:spPr/>
      <dgm:t>
        <a:bodyPr/>
        <a:lstStyle/>
        <a:p>
          <a:r>
            <a:rPr lang="en-US" b="1" i="0"/>
            <a:t>Distinct User Roles</a:t>
          </a:r>
          <a:endParaRPr lang="en-US"/>
        </a:p>
      </dgm:t>
    </dgm:pt>
    <dgm:pt modelId="{A4B5F60B-1AB0-4952-8078-6BC256778A32}" type="parTrans" cxnId="{4B4AF144-25C2-48B3-B62C-D3FAD71F2638}">
      <dgm:prSet/>
      <dgm:spPr/>
      <dgm:t>
        <a:bodyPr/>
        <a:lstStyle/>
        <a:p>
          <a:endParaRPr lang="en-US"/>
        </a:p>
      </dgm:t>
    </dgm:pt>
    <dgm:pt modelId="{E6447DB6-E809-40C9-B102-D7A263B77E14}" type="sibTrans" cxnId="{4B4AF144-25C2-48B3-B62C-D3FAD71F2638}">
      <dgm:prSet/>
      <dgm:spPr/>
      <dgm:t>
        <a:bodyPr/>
        <a:lstStyle/>
        <a:p>
          <a:endParaRPr lang="en-US"/>
        </a:p>
      </dgm:t>
    </dgm:pt>
    <dgm:pt modelId="{5EF56C8F-2E68-4C54-8A23-01D5262FAF4F}">
      <dgm:prSet/>
      <dgm:spPr/>
      <dgm:t>
        <a:bodyPr/>
        <a:lstStyle/>
        <a:p>
          <a:r>
            <a:rPr lang="en-US" b="0" i="0"/>
            <a:t>AgriConnect Hub caters to various user roles, each with specific functionalities and privileges.</a:t>
          </a:r>
          <a:endParaRPr lang="en-US"/>
        </a:p>
      </dgm:t>
    </dgm:pt>
    <dgm:pt modelId="{DEC3623E-72DE-457A-9FF8-D9A6CEE0FD5D}" type="parTrans" cxnId="{CCE2F335-D4AC-4854-9F28-1116751670A8}">
      <dgm:prSet/>
      <dgm:spPr/>
      <dgm:t>
        <a:bodyPr/>
        <a:lstStyle/>
        <a:p>
          <a:endParaRPr lang="en-US"/>
        </a:p>
      </dgm:t>
    </dgm:pt>
    <dgm:pt modelId="{ABE46767-52AF-4011-868B-E1D21908224E}" type="sibTrans" cxnId="{CCE2F335-D4AC-4854-9F28-1116751670A8}">
      <dgm:prSet/>
      <dgm:spPr/>
      <dgm:t>
        <a:bodyPr/>
        <a:lstStyle/>
        <a:p>
          <a:endParaRPr lang="en-US"/>
        </a:p>
      </dgm:t>
    </dgm:pt>
    <dgm:pt modelId="{99F86A7C-20B3-4A73-8449-A9C4EB2757E9}">
      <dgm:prSet/>
      <dgm:spPr/>
      <dgm:t>
        <a:bodyPr/>
        <a:lstStyle/>
        <a:p>
          <a:r>
            <a:rPr lang="en-US" b="1" i="0"/>
            <a:t>1. Farmers</a:t>
          </a:r>
          <a:endParaRPr lang="en-US"/>
        </a:p>
      </dgm:t>
    </dgm:pt>
    <dgm:pt modelId="{F55DD161-526C-4BDB-A25E-181020080474}" type="parTrans" cxnId="{1D60B742-D481-464E-81E0-990D68C9FF2E}">
      <dgm:prSet/>
      <dgm:spPr/>
      <dgm:t>
        <a:bodyPr/>
        <a:lstStyle/>
        <a:p>
          <a:endParaRPr lang="en-US"/>
        </a:p>
      </dgm:t>
    </dgm:pt>
    <dgm:pt modelId="{7951D420-3B8E-486B-AA54-FFD5E10E1244}" type="sibTrans" cxnId="{1D60B742-D481-464E-81E0-990D68C9FF2E}">
      <dgm:prSet/>
      <dgm:spPr/>
      <dgm:t>
        <a:bodyPr/>
        <a:lstStyle/>
        <a:p>
          <a:endParaRPr lang="en-US"/>
        </a:p>
      </dgm:t>
    </dgm:pt>
    <dgm:pt modelId="{9E1C6F1C-B537-47F8-A1F8-2FB33FAA3DE2}">
      <dgm:prSet/>
      <dgm:spPr/>
      <dgm:t>
        <a:bodyPr/>
        <a:lstStyle/>
        <a:p>
          <a:r>
            <a:rPr lang="en-US" b="0" i="0"/>
            <a:t>Farmers can create profiles, list their products, and manage their inventory.</a:t>
          </a:r>
          <a:endParaRPr lang="en-US"/>
        </a:p>
      </dgm:t>
    </dgm:pt>
    <dgm:pt modelId="{DD856082-8CDA-4927-AB15-51CCFB19B1B9}" type="parTrans" cxnId="{DA06E061-4AE1-4BFF-A87F-00D190BD9AA5}">
      <dgm:prSet/>
      <dgm:spPr/>
      <dgm:t>
        <a:bodyPr/>
        <a:lstStyle/>
        <a:p>
          <a:endParaRPr lang="en-US"/>
        </a:p>
      </dgm:t>
    </dgm:pt>
    <dgm:pt modelId="{BBB193BB-E5C0-4E76-ACEF-96BADB9FA284}" type="sibTrans" cxnId="{DA06E061-4AE1-4BFF-A87F-00D190BD9AA5}">
      <dgm:prSet/>
      <dgm:spPr/>
      <dgm:t>
        <a:bodyPr/>
        <a:lstStyle/>
        <a:p>
          <a:endParaRPr lang="en-US"/>
        </a:p>
      </dgm:t>
    </dgm:pt>
    <dgm:pt modelId="{BB789412-CBC0-404A-A569-F00D17E0A227}">
      <dgm:prSet/>
      <dgm:spPr/>
      <dgm:t>
        <a:bodyPr/>
        <a:lstStyle/>
        <a:p>
          <a:r>
            <a:rPr lang="en-US" b="0" i="0"/>
            <a:t>They interact with entrepreneurs and consumers directly.</a:t>
          </a:r>
          <a:endParaRPr lang="en-US"/>
        </a:p>
      </dgm:t>
    </dgm:pt>
    <dgm:pt modelId="{265BED3B-FD1F-4A75-9006-91534B8E4EF0}" type="parTrans" cxnId="{8468A569-F4BA-4915-A038-5CC09E5A7800}">
      <dgm:prSet/>
      <dgm:spPr/>
      <dgm:t>
        <a:bodyPr/>
        <a:lstStyle/>
        <a:p>
          <a:endParaRPr lang="en-US"/>
        </a:p>
      </dgm:t>
    </dgm:pt>
    <dgm:pt modelId="{C10E7F9D-B57E-46B1-831F-B751529345C2}" type="sibTrans" cxnId="{8468A569-F4BA-4915-A038-5CC09E5A7800}">
      <dgm:prSet/>
      <dgm:spPr/>
      <dgm:t>
        <a:bodyPr/>
        <a:lstStyle/>
        <a:p>
          <a:endParaRPr lang="en-US"/>
        </a:p>
      </dgm:t>
    </dgm:pt>
    <dgm:pt modelId="{ABB5CB27-78E9-4DA8-A324-A2EB80BC75DE}">
      <dgm:prSet/>
      <dgm:spPr/>
      <dgm:t>
        <a:bodyPr/>
        <a:lstStyle/>
        <a:p>
          <a:r>
            <a:rPr lang="en-US" b="1" i="0"/>
            <a:t>2. Entrepreneurs</a:t>
          </a:r>
          <a:endParaRPr lang="en-US"/>
        </a:p>
      </dgm:t>
    </dgm:pt>
    <dgm:pt modelId="{05141D14-D859-4ABB-AB3E-6925C2FDE483}" type="parTrans" cxnId="{163F16B5-6683-4CFA-9D22-4DC60ACF007E}">
      <dgm:prSet/>
      <dgm:spPr/>
      <dgm:t>
        <a:bodyPr/>
        <a:lstStyle/>
        <a:p>
          <a:endParaRPr lang="en-US"/>
        </a:p>
      </dgm:t>
    </dgm:pt>
    <dgm:pt modelId="{0BE5C6F3-0430-4232-8153-AFFC4A2333DB}" type="sibTrans" cxnId="{163F16B5-6683-4CFA-9D22-4DC60ACF007E}">
      <dgm:prSet/>
      <dgm:spPr/>
      <dgm:t>
        <a:bodyPr/>
        <a:lstStyle/>
        <a:p>
          <a:endParaRPr lang="en-US"/>
        </a:p>
      </dgm:t>
    </dgm:pt>
    <dgm:pt modelId="{8699CF06-856F-4808-95DF-7B8BEC244727}">
      <dgm:prSet/>
      <dgm:spPr/>
      <dgm:t>
        <a:bodyPr/>
        <a:lstStyle/>
        <a:p>
          <a:r>
            <a:rPr lang="en-US" b="0" i="0"/>
            <a:t>Entrepreneurs can explore listed products, place orders, and initiate transactions.</a:t>
          </a:r>
          <a:endParaRPr lang="en-US"/>
        </a:p>
      </dgm:t>
    </dgm:pt>
    <dgm:pt modelId="{7AFCEC35-4653-4D76-8B6F-1873B5209335}" type="parTrans" cxnId="{E7836DFE-B744-4797-9729-EF5B2C3C57F7}">
      <dgm:prSet/>
      <dgm:spPr/>
      <dgm:t>
        <a:bodyPr/>
        <a:lstStyle/>
        <a:p>
          <a:endParaRPr lang="en-US"/>
        </a:p>
      </dgm:t>
    </dgm:pt>
    <dgm:pt modelId="{4759313C-9307-48AC-9AB6-10B6CDB79582}" type="sibTrans" cxnId="{E7836DFE-B744-4797-9729-EF5B2C3C57F7}">
      <dgm:prSet/>
      <dgm:spPr/>
      <dgm:t>
        <a:bodyPr/>
        <a:lstStyle/>
        <a:p>
          <a:endParaRPr lang="en-US"/>
        </a:p>
      </dgm:t>
    </dgm:pt>
    <dgm:pt modelId="{2798AEA5-DCA3-4909-99B1-794B7C5CBB25}">
      <dgm:prSet/>
      <dgm:spPr/>
      <dgm:t>
        <a:bodyPr/>
        <a:lstStyle/>
        <a:p>
          <a:r>
            <a:rPr lang="en-US" b="0" i="0"/>
            <a:t>They contribute to local value-added ventures and rural economic growth.</a:t>
          </a:r>
          <a:endParaRPr lang="en-US"/>
        </a:p>
      </dgm:t>
    </dgm:pt>
    <dgm:pt modelId="{859D1E9C-D5E3-420A-9A13-A350A06E22E1}" type="parTrans" cxnId="{11533970-250D-4BBB-96BD-89B1BF8EA223}">
      <dgm:prSet/>
      <dgm:spPr/>
      <dgm:t>
        <a:bodyPr/>
        <a:lstStyle/>
        <a:p>
          <a:endParaRPr lang="en-US"/>
        </a:p>
      </dgm:t>
    </dgm:pt>
    <dgm:pt modelId="{4078B8B5-5A19-4CDC-BF85-7D4367BE6A35}" type="sibTrans" cxnId="{11533970-250D-4BBB-96BD-89B1BF8EA223}">
      <dgm:prSet/>
      <dgm:spPr/>
      <dgm:t>
        <a:bodyPr/>
        <a:lstStyle/>
        <a:p>
          <a:endParaRPr lang="en-US"/>
        </a:p>
      </dgm:t>
    </dgm:pt>
    <dgm:pt modelId="{C9BBBB7D-AC09-4DE0-A303-798394735489}">
      <dgm:prSet/>
      <dgm:spPr/>
      <dgm:t>
        <a:bodyPr/>
        <a:lstStyle/>
        <a:p>
          <a:r>
            <a:rPr lang="en-US" b="1" i="0"/>
            <a:t>3. Administrators</a:t>
          </a:r>
          <a:endParaRPr lang="en-US"/>
        </a:p>
      </dgm:t>
    </dgm:pt>
    <dgm:pt modelId="{D486743E-D202-46AF-A523-9A94F05242B5}" type="parTrans" cxnId="{42A15527-3D81-46C9-82B8-25FEA7F51D24}">
      <dgm:prSet/>
      <dgm:spPr/>
      <dgm:t>
        <a:bodyPr/>
        <a:lstStyle/>
        <a:p>
          <a:endParaRPr lang="en-US"/>
        </a:p>
      </dgm:t>
    </dgm:pt>
    <dgm:pt modelId="{5A998CA6-5E35-4D5A-B0F8-07B33B9D7DE5}" type="sibTrans" cxnId="{42A15527-3D81-46C9-82B8-25FEA7F51D24}">
      <dgm:prSet/>
      <dgm:spPr/>
      <dgm:t>
        <a:bodyPr/>
        <a:lstStyle/>
        <a:p>
          <a:endParaRPr lang="en-US"/>
        </a:p>
      </dgm:t>
    </dgm:pt>
    <dgm:pt modelId="{79F0A310-DCC0-4A88-B497-FD31ECC828DC}">
      <dgm:prSet/>
      <dgm:spPr/>
      <dgm:t>
        <a:bodyPr/>
        <a:lstStyle/>
        <a:p>
          <a:r>
            <a:rPr lang="en-US" b="0" i="0"/>
            <a:t>Administrators oversee the platform's operation, ensuring smooth functionality.</a:t>
          </a:r>
          <a:endParaRPr lang="en-US"/>
        </a:p>
      </dgm:t>
    </dgm:pt>
    <dgm:pt modelId="{5ABB5851-1382-4AF6-B78E-0FDCF2DE4176}" type="parTrans" cxnId="{AAF9D39C-DCEC-4AC1-A2C3-512E1BA1837F}">
      <dgm:prSet/>
      <dgm:spPr/>
      <dgm:t>
        <a:bodyPr/>
        <a:lstStyle/>
        <a:p>
          <a:endParaRPr lang="en-US"/>
        </a:p>
      </dgm:t>
    </dgm:pt>
    <dgm:pt modelId="{D60F39B1-0C8F-42A2-8ADE-69EA81C22C18}" type="sibTrans" cxnId="{AAF9D39C-DCEC-4AC1-A2C3-512E1BA1837F}">
      <dgm:prSet/>
      <dgm:spPr/>
      <dgm:t>
        <a:bodyPr/>
        <a:lstStyle/>
        <a:p>
          <a:endParaRPr lang="en-US"/>
        </a:p>
      </dgm:t>
    </dgm:pt>
    <dgm:pt modelId="{CCD0B5C1-F1AC-4E69-BDA9-AAC4F2A7FE51}">
      <dgm:prSet/>
      <dgm:spPr/>
      <dgm:t>
        <a:bodyPr/>
        <a:lstStyle/>
        <a:p>
          <a:r>
            <a:rPr lang="en-US" b="0" i="0"/>
            <a:t>They manage user accounts, resolve issues, and ensure compliance.</a:t>
          </a:r>
          <a:endParaRPr lang="en-US"/>
        </a:p>
      </dgm:t>
    </dgm:pt>
    <dgm:pt modelId="{4E78A630-1CCD-4F40-A7D5-480BBB919694}" type="parTrans" cxnId="{995507F5-B239-4EA6-8422-BC6B2C5EEECA}">
      <dgm:prSet/>
      <dgm:spPr/>
      <dgm:t>
        <a:bodyPr/>
        <a:lstStyle/>
        <a:p>
          <a:endParaRPr lang="en-US"/>
        </a:p>
      </dgm:t>
    </dgm:pt>
    <dgm:pt modelId="{580A367E-A7D5-477C-84D4-2AAAFDF1EC72}" type="sibTrans" cxnId="{995507F5-B239-4EA6-8422-BC6B2C5EEECA}">
      <dgm:prSet/>
      <dgm:spPr/>
      <dgm:t>
        <a:bodyPr/>
        <a:lstStyle/>
        <a:p>
          <a:endParaRPr lang="en-US"/>
        </a:p>
      </dgm:t>
    </dgm:pt>
    <dgm:pt modelId="{C611929C-1C9C-41EC-913D-F3F7C3D36459}" type="pres">
      <dgm:prSet presAssocID="{404C93AD-AC9B-4786-B04F-F9C4EEB2F0D9}" presName="Name0" presStyleCnt="0">
        <dgm:presLayoutVars>
          <dgm:dir/>
          <dgm:animLvl val="lvl"/>
          <dgm:resizeHandles val="exact"/>
        </dgm:presLayoutVars>
      </dgm:prSet>
      <dgm:spPr/>
    </dgm:pt>
    <dgm:pt modelId="{BBDEDAAA-28E8-48DB-8EAF-4FDE9A377E7E}" type="pres">
      <dgm:prSet presAssocID="{0CD8A2D9-3B67-4F81-8DA6-94CB0EDBFD65}" presName="linNode" presStyleCnt="0"/>
      <dgm:spPr/>
    </dgm:pt>
    <dgm:pt modelId="{483D78C9-11D2-43B5-883B-A4F428C30DCB}" type="pres">
      <dgm:prSet presAssocID="{0CD8A2D9-3B67-4F81-8DA6-94CB0EDBFD65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22258A73-5960-4E21-BD68-5DDAC02554E7}" type="pres">
      <dgm:prSet presAssocID="{E6447DB6-E809-40C9-B102-D7A263B77E14}" presName="sp" presStyleCnt="0"/>
      <dgm:spPr/>
    </dgm:pt>
    <dgm:pt modelId="{952D2124-C168-4879-8CA7-5787B2FD50C4}" type="pres">
      <dgm:prSet presAssocID="{5EF56C8F-2E68-4C54-8A23-01D5262FAF4F}" presName="linNode" presStyleCnt="0"/>
      <dgm:spPr/>
    </dgm:pt>
    <dgm:pt modelId="{9D4CB552-D76B-4A0E-A29B-56A360232179}" type="pres">
      <dgm:prSet presAssocID="{5EF56C8F-2E68-4C54-8A23-01D5262FAF4F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BA9E4196-A0C3-4174-B34A-9AADA4478061}" type="pres">
      <dgm:prSet presAssocID="{ABE46767-52AF-4011-868B-E1D21908224E}" presName="sp" presStyleCnt="0"/>
      <dgm:spPr/>
    </dgm:pt>
    <dgm:pt modelId="{A20D5248-BC95-4C8F-884F-34D2901E333E}" type="pres">
      <dgm:prSet presAssocID="{99F86A7C-20B3-4A73-8449-A9C4EB2757E9}" presName="linNode" presStyleCnt="0"/>
      <dgm:spPr/>
    </dgm:pt>
    <dgm:pt modelId="{7425769B-3F59-4887-B6A3-3C3B6EB1D42B}" type="pres">
      <dgm:prSet presAssocID="{99F86A7C-20B3-4A73-8449-A9C4EB2757E9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7CB146DD-2C38-4B4F-B8E3-2B0B65304DB1}" type="pres">
      <dgm:prSet presAssocID="{99F86A7C-20B3-4A73-8449-A9C4EB2757E9}" presName="descendantText" presStyleLbl="alignAccFollowNode1" presStyleIdx="0" presStyleCnt="3">
        <dgm:presLayoutVars>
          <dgm:bulletEnabled val="1"/>
        </dgm:presLayoutVars>
      </dgm:prSet>
      <dgm:spPr/>
    </dgm:pt>
    <dgm:pt modelId="{A1AC210F-64F8-4186-8D16-958B7852AFFF}" type="pres">
      <dgm:prSet presAssocID="{7951D420-3B8E-486B-AA54-FFD5E10E1244}" presName="sp" presStyleCnt="0"/>
      <dgm:spPr/>
    </dgm:pt>
    <dgm:pt modelId="{50EEA15B-7754-49BC-9AD9-B0D3CC8CEFFA}" type="pres">
      <dgm:prSet presAssocID="{ABB5CB27-78E9-4DA8-A324-A2EB80BC75DE}" presName="linNode" presStyleCnt="0"/>
      <dgm:spPr/>
    </dgm:pt>
    <dgm:pt modelId="{B6A82131-D4A8-48F6-9CFC-89DBFCCE1FFD}" type="pres">
      <dgm:prSet presAssocID="{ABB5CB27-78E9-4DA8-A324-A2EB80BC75DE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8522EA10-C8FC-4E44-B939-3761A3C09804}" type="pres">
      <dgm:prSet presAssocID="{ABB5CB27-78E9-4DA8-A324-A2EB80BC75DE}" presName="descendantText" presStyleLbl="alignAccFollowNode1" presStyleIdx="1" presStyleCnt="3">
        <dgm:presLayoutVars>
          <dgm:bulletEnabled val="1"/>
        </dgm:presLayoutVars>
      </dgm:prSet>
      <dgm:spPr/>
    </dgm:pt>
    <dgm:pt modelId="{380BFDA9-371C-4579-B978-8CA7B2D76982}" type="pres">
      <dgm:prSet presAssocID="{0BE5C6F3-0430-4232-8153-AFFC4A2333DB}" presName="sp" presStyleCnt="0"/>
      <dgm:spPr/>
    </dgm:pt>
    <dgm:pt modelId="{8AA9D391-EE3F-4A8D-B3D1-96CF2AAD39C2}" type="pres">
      <dgm:prSet presAssocID="{C9BBBB7D-AC09-4DE0-A303-798394735489}" presName="linNode" presStyleCnt="0"/>
      <dgm:spPr/>
    </dgm:pt>
    <dgm:pt modelId="{CBF610DD-7EA4-4232-B958-E5CCB68C854A}" type="pres">
      <dgm:prSet presAssocID="{C9BBBB7D-AC09-4DE0-A303-798394735489}" presName="parentText" presStyleLbl="node1" presStyleIdx="4" presStyleCnt="5">
        <dgm:presLayoutVars>
          <dgm:chMax val="1"/>
          <dgm:bulletEnabled val="1"/>
        </dgm:presLayoutVars>
      </dgm:prSet>
      <dgm:spPr/>
    </dgm:pt>
    <dgm:pt modelId="{E8E215AE-7892-4CD1-8BF3-0B99C251B726}" type="pres">
      <dgm:prSet presAssocID="{C9BBBB7D-AC09-4DE0-A303-798394735489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CB03611D-7DE6-493E-9A25-0C234C69D15C}" type="presOf" srcId="{ABB5CB27-78E9-4DA8-A324-A2EB80BC75DE}" destId="{B6A82131-D4A8-48F6-9CFC-89DBFCCE1FFD}" srcOrd="0" destOrd="0" presId="urn:microsoft.com/office/officeart/2005/8/layout/vList5"/>
    <dgm:cxn modelId="{4787B726-8EA2-4023-ADDB-BFFC4E882DAD}" type="presOf" srcId="{99F86A7C-20B3-4A73-8449-A9C4EB2757E9}" destId="{7425769B-3F59-4887-B6A3-3C3B6EB1D42B}" srcOrd="0" destOrd="0" presId="urn:microsoft.com/office/officeart/2005/8/layout/vList5"/>
    <dgm:cxn modelId="{42A15527-3D81-46C9-82B8-25FEA7F51D24}" srcId="{404C93AD-AC9B-4786-B04F-F9C4EEB2F0D9}" destId="{C9BBBB7D-AC09-4DE0-A303-798394735489}" srcOrd="4" destOrd="0" parTransId="{D486743E-D202-46AF-A523-9A94F05242B5}" sibTransId="{5A998CA6-5E35-4D5A-B0F8-07B33B9D7DE5}"/>
    <dgm:cxn modelId="{CCE2F335-D4AC-4854-9F28-1116751670A8}" srcId="{404C93AD-AC9B-4786-B04F-F9C4EEB2F0D9}" destId="{5EF56C8F-2E68-4C54-8A23-01D5262FAF4F}" srcOrd="1" destOrd="0" parTransId="{DEC3623E-72DE-457A-9FF8-D9A6CEE0FD5D}" sibTransId="{ABE46767-52AF-4011-868B-E1D21908224E}"/>
    <dgm:cxn modelId="{DA06E061-4AE1-4BFF-A87F-00D190BD9AA5}" srcId="{99F86A7C-20B3-4A73-8449-A9C4EB2757E9}" destId="{9E1C6F1C-B537-47F8-A1F8-2FB33FAA3DE2}" srcOrd="0" destOrd="0" parTransId="{DD856082-8CDA-4927-AB15-51CCFB19B1B9}" sibTransId="{BBB193BB-E5C0-4E76-ACEF-96BADB9FA284}"/>
    <dgm:cxn modelId="{1D60B742-D481-464E-81E0-990D68C9FF2E}" srcId="{404C93AD-AC9B-4786-B04F-F9C4EEB2F0D9}" destId="{99F86A7C-20B3-4A73-8449-A9C4EB2757E9}" srcOrd="2" destOrd="0" parTransId="{F55DD161-526C-4BDB-A25E-181020080474}" sibTransId="{7951D420-3B8E-486B-AA54-FFD5E10E1244}"/>
    <dgm:cxn modelId="{4B4AF144-25C2-48B3-B62C-D3FAD71F2638}" srcId="{404C93AD-AC9B-4786-B04F-F9C4EEB2F0D9}" destId="{0CD8A2D9-3B67-4F81-8DA6-94CB0EDBFD65}" srcOrd="0" destOrd="0" parTransId="{A4B5F60B-1AB0-4952-8078-6BC256778A32}" sibTransId="{E6447DB6-E809-40C9-B102-D7A263B77E14}"/>
    <dgm:cxn modelId="{F8BB5069-634D-40C6-9BF1-30A773810067}" type="presOf" srcId="{2798AEA5-DCA3-4909-99B1-794B7C5CBB25}" destId="{8522EA10-C8FC-4E44-B939-3761A3C09804}" srcOrd="0" destOrd="1" presId="urn:microsoft.com/office/officeart/2005/8/layout/vList5"/>
    <dgm:cxn modelId="{8468A569-F4BA-4915-A038-5CC09E5A7800}" srcId="{99F86A7C-20B3-4A73-8449-A9C4EB2757E9}" destId="{BB789412-CBC0-404A-A569-F00D17E0A227}" srcOrd="1" destOrd="0" parTransId="{265BED3B-FD1F-4A75-9006-91534B8E4EF0}" sibTransId="{C10E7F9D-B57E-46B1-831F-B751529345C2}"/>
    <dgm:cxn modelId="{11533970-250D-4BBB-96BD-89B1BF8EA223}" srcId="{ABB5CB27-78E9-4DA8-A324-A2EB80BC75DE}" destId="{2798AEA5-DCA3-4909-99B1-794B7C5CBB25}" srcOrd="1" destOrd="0" parTransId="{859D1E9C-D5E3-420A-9A13-A350A06E22E1}" sibTransId="{4078B8B5-5A19-4CDC-BF85-7D4367BE6A35}"/>
    <dgm:cxn modelId="{DE2FE98F-80CA-4648-A47C-09B2D61CFB51}" type="presOf" srcId="{0CD8A2D9-3B67-4F81-8DA6-94CB0EDBFD65}" destId="{483D78C9-11D2-43B5-883B-A4F428C30DCB}" srcOrd="0" destOrd="0" presId="urn:microsoft.com/office/officeart/2005/8/layout/vList5"/>
    <dgm:cxn modelId="{5B525C96-5CED-4188-B0D8-D1C4A077F23C}" type="presOf" srcId="{404C93AD-AC9B-4786-B04F-F9C4EEB2F0D9}" destId="{C611929C-1C9C-41EC-913D-F3F7C3D36459}" srcOrd="0" destOrd="0" presId="urn:microsoft.com/office/officeart/2005/8/layout/vList5"/>
    <dgm:cxn modelId="{AAF9D39C-DCEC-4AC1-A2C3-512E1BA1837F}" srcId="{C9BBBB7D-AC09-4DE0-A303-798394735489}" destId="{79F0A310-DCC0-4A88-B497-FD31ECC828DC}" srcOrd="0" destOrd="0" parTransId="{5ABB5851-1382-4AF6-B78E-0FDCF2DE4176}" sibTransId="{D60F39B1-0C8F-42A2-8ADE-69EA81C22C18}"/>
    <dgm:cxn modelId="{249F5CA0-FB60-40E7-AD08-9959D83B361A}" type="presOf" srcId="{CCD0B5C1-F1AC-4E69-BDA9-AAC4F2A7FE51}" destId="{E8E215AE-7892-4CD1-8BF3-0B99C251B726}" srcOrd="0" destOrd="1" presId="urn:microsoft.com/office/officeart/2005/8/layout/vList5"/>
    <dgm:cxn modelId="{163F16B5-6683-4CFA-9D22-4DC60ACF007E}" srcId="{404C93AD-AC9B-4786-B04F-F9C4EEB2F0D9}" destId="{ABB5CB27-78E9-4DA8-A324-A2EB80BC75DE}" srcOrd="3" destOrd="0" parTransId="{05141D14-D859-4ABB-AB3E-6925C2FDE483}" sibTransId="{0BE5C6F3-0430-4232-8153-AFFC4A2333DB}"/>
    <dgm:cxn modelId="{C2688FD7-71AF-4C63-8BB7-A9D340009FF0}" type="presOf" srcId="{8699CF06-856F-4808-95DF-7B8BEC244727}" destId="{8522EA10-C8FC-4E44-B939-3761A3C09804}" srcOrd="0" destOrd="0" presId="urn:microsoft.com/office/officeart/2005/8/layout/vList5"/>
    <dgm:cxn modelId="{55C4E6EC-771B-4043-90CD-F4861F9CCA5A}" type="presOf" srcId="{5EF56C8F-2E68-4C54-8A23-01D5262FAF4F}" destId="{9D4CB552-D76B-4A0E-A29B-56A360232179}" srcOrd="0" destOrd="0" presId="urn:microsoft.com/office/officeart/2005/8/layout/vList5"/>
    <dgm:cxn modelId="{EA3F22F2-3FC9-4152-B000-5FDB5F4C887B}" type="presOf" srcId="{C9BBBB7D-AC09-4DE0-A303-798394735489}" destId="{CBF610DD-7EA4-4232-B958-E5CCB68C854A}" srcOrd="0" destOrd="0" presId="urn:microsoft.com/office/officeart/2005/8/layout/vList5"/>
    <dgm:cxn modelId="{995507F5-B239-4EA6-8422-BC6B2C5EEECA}" srcId="{C9BBBB7D-AC09-4DE0-A303-798394735489}" destId="{CCD0B5C1-F1AC-4E69-BDA9-AAC4F2A7FE51}" srcOrd="1" destOrd="0" parTransId="{4E78A630-1CCD-4F40-A7D5-480BBB919694}" sibTransId="{580A367E-A7D5-477C-84D4-2AAAFDF1EC72}"/>
    <dgm:cxn modelId="{6F783AF6-3D06-422E-86D0-2E25422A8A0C}" type="presOf" srcId="{9E1C6F1C-B537-47F8-A1F8-2FB33FAA3DE2}" destId="{7CB146DD-2C38-4B4F-B8E3-2B0B65304DB1}" srcOrd="0" destOrd="0" presId="urn:microsoft.com/office/officeart/2005/8/layout/vList5"/>
    <dgm:cxn modelId="{E5CA2CF8-4C59-4E46-82BA-1A99E8F13BF6}" type="presOf" srcId="{79F0A310-DCC0-4A88-B497-FD31ECC828DC}" destId="{E8E215AE-7892-4CD1-8BF3-0B99C251B726}" srcOrd="0" destOrd="0" presId="urn:microsoft.com/office/officeart/2005/8/layout/vList5"/>
    <dgm:cxn modelId="{7C60DEFB-605B-4473-9B9E-827C695FB85B}" type="presOf" srcId="{BB789412-CBC0-404A-A569-F00D17E0A227}" destId="{7CB146DD-2C38-4B4F-B8E3-2B0B65304DB1}" srcOrd="0" destOrd="1" presId="urn:microsoft.com/office/officeart/2005/8/layout/vList5"/>
    <dgm:cxn modelId="{E7836DFE-B744-4797-9729-EF5B2C3C57F7}" srcId="{ABB5CB27-78E9-4DA8-A324-A2EB80BC75DE}" destId="{8699CF06-856F-4808-95DF-7B8BEC244727}" srcOrd="0" destOrd="0" parTransId="{7AFCEC35-4653-4D76-8B6F-1873B5209335}" sibTransId="{4759313C-9307-48AC-9AB6-10B6CDB79582}"/>
    <dgm:cxn modelId="{4F0809C3-BCA2-49B4-A072-922BB41FC08A}" type="presParOf" srcId="{C611929C-1C9C-41EC-913D-F3F7C3D36459}" destId="{BBDEDAAA-28E8-48DB-8EAF-4FDE9A377E7E}" srcOrd="0" destOrd="0" presId="urn:microsoft.com/office/officeart/2005/8/layout/vList5"/>
    <dgm:cxn modelId="{77C534F4-2251-4CC4-9B90-F24840893911}" type="presParOf" srcId="{BBDEDAAA-28E8-48DB-8EAF-4FDE9A377E7E}" destId="{483D78C9-11D2-43B5-883B-A4F428C30DCB}" srcOrd="0" destOrd="0" presId="urn:microsoft.com/office/officeart/2005/8/layout/vList5"/>
    <dgm:cxn modelId="{A7F05E0D-816A-4D67-9107-5E1673E4F204}" type="presParOf" srcId="{C611929C-1C9C-41EC-913D-F3F7C3D36459}" destId="{22258A73-5960-4E21-BD68-5DDAC02554E7}" srcOrd="1" destOrd="0" presId="urn:microsoft.com/office/officeart/2005/8/layout/vList5"/>
    <dgm:cxn modelId="{BE4E623E-B43A-4F6C-8595-C380772988A6}" type="presParOf" srcId="{C611929C-1C9C-41EC-913D-F3F7C3D36459}" destId="{952D2124-C168-4879-8CA7-5787B2FD50C4}" srcOrd="2" destOrd="0" presId="urn:microsoft.com/office/officeart/2005/8/layout/vList5"/>
    <dgm:cxn modelId="{62303131-5B12-4B24-9C49-176C90084757}" type="presParOf" srcId="{952D2124-C168-4879-8CA7-5787B2FD50C4}" destId="{9D4CB552-D76B-4A0E-A29B-56A360232179}" srcOrd="0" destOrd="0" presId="urn:microsoft.com/office/officeart/2005/8/layout/vList5"/>
    <dgm:cxn modelId="{B79EBD58-6323-44F0-9F3C-45E8F059B7D8}" type="presParOf" srcId="{C611929C-1C9C-41EC-913D-F3F7C3D36459}" destId="{BA9E4196-A0C3-4174-B34A-9AADA4478061}" srcOrd="3" destOrd="0" presId="urn:microsoft.com/office/officeart/2005/8/layout/vList5"/>
    <dgm:cxn modelId="{1E601882-2793-4555-AB9A-0C293440A555}" type="presParOf" srcId="{C611929C-1C9C-41EC-913D-F3F7C3D36459}" destId="{A20D5248-BC95-4C8F-884F-34D2901E333E}" srcOrd="4" destOrd="0" presId="urn:microsoft.com/office/officeart/2005/8/layout/vList5"/>
    <dgm:cxn modelId="{89FE4646-45F6-47B3-B2B8-D07F244BF792}" type="presParOf" srcId="{A20D5248-BC95-4C8F-884F-34D2901E333E}" destId="{7425769B-3F59-4887-B6A3-3C3B6EB1D42B}" srcOrd="0" destOrd="0" presId="urn:microsoft.com/office/officeart/2005/8/layout/vList5"/>
    <dgm:cxn modelId="{FEF5E58D-EC7F-47D4-A53D-9A15D677B2E2}" type="presParOf" srcId="{A20D5248-BC95-4C8F-884F-34D2901E333E}" destId="{7CB146DD-2C38-4B4F-B8E3-2B0B65304DB1}" srcOrd="1" destOrd="0" presId="urn:microsoft.com/office/officeart/2005/8/layout/vList5"/>
    <dgm:cxn modelId="{AD4EDF40-FA2C-4DCB-A7B0-E9324C6A4FED}" type="presParOf" srcId="{C611929C-1C9C-41EC-913D-F3F7C3D36459}" destId="{A1AC210F-64F8-4186-8D16-958B7852AFFF}" srcOrd="5" destOrd="0" presId="urn:microsoft.com/office/officeart/2005/8/layout/vList5"/>
    <dgm:cxn modelId="{F205C356-280A-47B0-BE5D-F9EAA0F02D34}" type="presParOf" srcId="{C611929C-1C9C-41EC-913D-F3F7C3D36459}" destId="{50EEA15B-7754-49BC-9AD9-B0D3CC8CEFFA}" srcOrd="6" destOrd="0" presId="urn:microsoft.com/office/officeart/2005/8/layout/vList5"/>
    <dgm:cxn modelId="{0C5D799F-94C6-4971-992E-F987D02017D2}" type="presParOf" srcId="{50EEA15B-7754-49BC-9AD9-B0D3CC8CEFFA}" destId="{B6A82131-D4A8-48F6-9CFC-89DBFCCE1FFD}" srcOrd="0" destOrd="0" presId="urn:microsoft.com/office/officeart/2005/8/layout/vList5"/>
    <dgm:cxn modelId="{CA647581-9F79-40A5-8508-05BCDA11B05B}" type="presParOf" srcId="{50EEA15B-7754-49BC-9AD9-B0D3CC8CEFFA}" destId="{8522EA10-C8FC-4E44-B939-3761A3C09804}" srcOrd="1" destOrd="0" presId="urn:microsoft.com/office/officeart/2005/8/layout/vList5"/>
    <dgm:cxn modelId="{5F73051B-26A5-4F1A-9929-BBB82E4BA436}" type="presParOf" srcId="{C611929C-1C9C-41EC-913D-F3F7C3D36459}" destId="{380BFDA9-371C-4579-B978-8CA7B2D76982}" srcOrd="7" destOrd="0" presId="urn:microsoft.com/office/officeart/2005/8/layout/vList5"/>
    <dgm:cxn modelId="{1C3808D6-9EFE-44AB-8E3C-C562002CE5C5}" type="presParOf" srcId="{C611929C-1C9C-41EC-913D-F3F7C3D36459}" destId="{8AA9D391-EE3F-4A8D-B3D1-96CF2AAD39C2}" srcOrd="8" destOrd="0" presId="urn:microsoft.com/office/officeart/2005/8/layout/vList5"/>
    <dgm:cxn modelId="{95F03398-138C-43ED-9186-938544E827DB}" type="presParOf" srcId="{8AA9D391-EE3F-4A8D-B3D1-96CF2AAD39C2}" destId="{CBF610DD-7EA4-4232-B958-E5CCB68C854A}" srcOrd="0" destOrd="0" presId="urn:microsoft.com/office/officeart/2005/8/layout/vList5"/>
    <dgm:cxn modelId="{A03EF5A8-3FE6-491A-877B-44682AB49914}" type="presParOf" srcId="{8AA9D391-EE3F-4A8D-B3D1-96CF2AAD39C2}" destId="{E8E215AE-7892-4CD1-8BF3-0B99C251B72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CA4555A-C43F-4D30-A75C-DD5EE98C3D18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629122D-5319-43B7-ABF1-199A93D0E0A4}">
      <dgm:prSet/>
      <dgm:spPr/>
      <dgm:t>
        <a:bodyPr/>
        <a:lstStyle/>
        <a:p>
          <a:r>
            <a:rPr lang="en-US" b="1" i="0"/>
            <a:t>Our Vision: Empowering Rural Entrepreneurship</a:t>
          </a:r>
          <a:endParaRPr lang="en-US"/>
        </a:p>
      </dgm:t>
    </dgm:pt>
    <dgm:pt modelId="{7B23FC56-E7D7-48BE-AE0C-3C619DAEA991}" type="parTrans" cxnId="{229E284F-760B-46B1-8616-04A746FEE93E}">
      <dgm:prSet/>
      <dgm:spPr/>
      <dgm:t>
        <a:bodyPr/>
        <a:lstStyle/>
        <a:p>
          <a:endParaRPr lang="en-US"/>
        </a:p>
      </dgm:t>
    </dgm:pt>
    <dgm:pt modelId="{A8DEF24C-0C9E-4B86-BEC7-8720E44ADE75}" type="sibTrans" cxnId="{229E284F-760B-46B1-8616-04A746FEE93E}">
      <dgm:prSet/>
      <dgm:spPr/>
      <dgm:t>
        <a:bodyPr/>
        <a:lstStyle/>
        <a:p>
          <a:endParaRPr lang="en-US"/>
        </a:p>
      </dgm:t>
    </dgm:pt>
    <dgm:pt modelId="{DEE7E1D1-ECC7-410C-872F-9CDEA77DF2BD}">
      <dgm:prSet/>
      <dgm:spPr/>
      <dgm:t>
        <a:bodyPr/>
        <a:lstStyle/>
        <a:p>
          <a:r>
            <a:rPr lang="en-US" b="0" i="0"/>
            <a:t>Transforming rural landscapes through technology and collaboration.</a:t>
          </a:r>
          <a:endParaRPr lang="en-US"/>
        </a:p>
      </dgm:t>
    </dgm:pt>
    <dgm:pt modelId="{222CA7CC-EE04-4216-BEF8-3EDAFD83807C}" type="parTrans" cxnId="{0EC74DD3-DE24-4D66-A222-7F1898EFDF45}">
      <dgm:prSet/>
      <dgm:spPr/>
      <dgm:t>
        <a:bodyPr/>
        <a:lstStyle/>
        <a:p>
          <a:endParaRPr lang="en-US"/>
        </a:p>
      </dgm:t>
    </dgm:pt>
    <dgm:pt modelId="{DE1A889E-46D0-47EC-841E-D1BC2FEAD02B}" type="sibTrans" cxnId="{0EC74DD3-DE24-4D66-A222-7F1898EFDF45}">
      <dgm:prSet/>
      <dgm:spPr/>
      <dgm:t>
        <a:bodyPr/>
        <a:lstStyle/>
        <a:p>
          <a:endParaRPr lang="en-US"/>
        </a:p>
      </dgm:t>
    </dgm:pt>
    <dgm:pt modelId="{0A20755E-C2A5-4D1D-ACEE-1260CECE4E43}">
      <dgm:prSet/>
      <dgm:spPr/>
      <dgm:t>
        <a:bodyPr/>
        <a:lstStyle/>
        <a:p>
          <a:r>
            <a:rPr lang="en-US" b="0" i="0"/>
            <a:t>Fostering economic growth, innovation, and community prosperity.</a:t>
          </a:r>
          <a:endParaRPr lang="en-US"/>
        </a:p>
      </dgm:t>
    </dgm:pt>
    <dgm:pt modelId="{FE819203-A175-4C15-BEDE-508297E04B43}" type="parTrans" cxnId="{8CA5C030-D458-410A-A078-7E1F37A908A1}">
      <dgm:prSet/>
      <dgm:spPr/>
      <dgm:t>
        <a:bodyPr/>
        <a:lstStyle/>
        <a:p>
          <a:endParaRPr lang="en-US"/>
        </a:p>
      </dgm:t>
    </dgm:pt>
    <dgm:pt modelId="{8E10D3C4-F785-4785-BE5F-079E1C09DCB2}" type="sibTrans" cxnId="{8CA5C030-D458-410A-A078-7E1F37A908A1}">
      <dgm:prSet/>
      <dgm:spPr/>
      <dgm:t>
        <a:bodyPr/>
        <a:lstStyle/>
        <a:p>
          <a:endParaRPr lang="en-US"/>
        </a:p>
      </dgm:t>
    </dgm:pt>
    <dgm:pt modelId="{2F318BBF-FDD0-4EDA-BC2B-9E0AE957D02A}">
      <dgm:prSet/>
      <dgm:spPr/>
      <dgm:t>
        <a:bodyPr/>
        <a:lstStyle/>
        <a:p>
          <a:r>
            <a:rPr lang="en-US" b="1" i="0"/>
            <a:t>Local Impact, Global Change</a:t>
          </a:r>
          <a:endParaRPr lang="en-US"/>
        </a:p>
      </dgm:t>
    </dgm:pt>
    <dgm:pt modelId="{531BB7CB-B37B-420D-8A9A-A6DC8C3B3516}" type="parTrans" cxnId="{19A3B0E6-3AF6-41F4-949B-4A9BBC7D631B}">
      <dgm:prSet/>
      <dgm:spPr/>
      <dgm:t>
        <a:bodyPr/>
        <a:lstStyle/>
        <a:p>
          <a:endParaRPr lang="en-US"/>
        </a:p>
      </dgm:t>
    </dgm:pt>
    <dgm:pt modelId="{BC71C685-9630-482C-86D8-93569E6A2210}" type="sibTrans" cxnId="{19A3B0E6-3AF6-41F4-949B-4A9BBC7D631B}">
      <dgm:prSet/>
      <dgm:spPr/>
      <dgm:t>
        <a:bodyPr/>
        <a:lstStyle/>
        <a:p>
          <a:endParaRPr lang="en-US"/>
        </a:p>
      </dgm:t>
    </dgm:pt>
    <dgm:pt modelId="{97176A0D-05FE-4458-BD7F-21B078CDF017}">
      <dgm:prSet/>
      <dgm:spPr/>
      <dgm:t>
        <a:bodyPr/>
        <a:lstStyle/>
        <a:p>
          <a:r>
            <a:rPr lang="en-US" b="0" i="0"/>
            <a:t>Empowering farmers and entrepreneurs for lasting positive change.</a:t>
          </a:r>
          <a:endParaRPr lang="en-US"/>
        </a:p>
      </dgm:t>
    </dgm:pt>
    <dgm:pt modelId="{3FB019E9-9800-4CEC-A721-DF1E1D9C590C}" type="parTrans" cxnId="{32BAA4BE-38F3-4E63-A724-6DA97C73E599}">
      <dgm:prSet/>
      <dgm:spPr/>
      <dgm:t>
        <a:bodyPr/>
        <a:lstStyle/>
        <a:p>
          <a:endParaRPr lang="en-US"/>
        </a:p>
      </dgm:t>
    </dgm:pt>
    <dgm:pt modelId="{9523B73D-36C0-47DA-AFE4-FC096075C6A6}" type="sibTrans" cxnId="{32BAA4BE-38F3-4E63-A724-6DA97C73E599}">
      <dgm:prSet/>
      <dgm:spPr/>
      <dgm:t>
        <a:bodyPr/>
        <a:lstStyle/>
        <a:p>
          <a:endParaRPr lang="en-US"/>
        </a:p>
      </dgm:t>
    </dgm:pt>
    <dgm:pt modelId="{73C00425-6414-4CFA-B0D1-900358F091B8}">
      <dgm:prSet/>
      <dgm:spPr/>
      <dgm:t>
        <a:bodyPr/>
        <a:lstStyle/>
        <a:p>
          <a:r>
            <a:rPr lang="en-US" b="0" i="0"/>
            <a:t>Redefining rural entrepreneurship on a broader scale.</a:t>
          </a:r>
          <a:endParaRPr lang="en-US"/>
        </a:p>
      </dgm:t>
    </dgm:pt>
    <dgm:pt modelId="{7934C86F-6BBD-436A-85BD-1223E09DB30C}" type="parTrans" cxnId="{368EEDF8-526D-4484-B1E5-62071BDA602B}">
      <dgm:prSet/>
      <dgm:spPr/>
      <dgm:t>
        <a:bodyPr/>
        <a:lstStyle/>
        <a:p>
          <a:endParaRPr lang="en-US"/>
        </a:p>
      </dgm:t>
    </dgm:pt>
    <dgm:pt modelId="{E5A23367-2364-4D82-9305-F998D48554F2}" type="sibTrans" cxnId="{368EEDF8-526D-4484-B1E5-62071BDA602B}">
      <dgm:prSet/>
      <dgm:spPr/>
      <dgm:t>
        <a:bodyPr/>
        <a:lstStyle/>
        <a:p>
          <a:endParaRPr lang="en-US"/>
        </a:p>
      </dgm:t>
    </dgm:pt>
    <dgm:pt modelId="{97F621FB-6F9E-4AB9-A85C-CD986B4009D0}">
      <dgm:prSet/>
      <dgm:spPr/>
      <dgm:t>
        <a:bodyPr/>
        <a:lstStyle/>
        <a:p>
          <a:r>
            <a:rPr lang="en-US" b="1" i="0"/>
            <a:t>Join Us in Making a Difference</a:t>
          </a:r>
          <a:endParaRPr lang="en-US"/>
        </a:p>
      </dgm:t>
    </dgm:pt>
    <dgm:pt modelId="{7E92F798-82D8-407E-9CE5-DD54EC062515}" type="parTrans" cxnId="{A312BA8E-5AA4-4F3C-A513-FF3518CD8180}">
      <dgm:prSet/>
      <dgm:spPr/>
      <dgm:t>
        <a:bodyPr/>
        <a:lstStyle/>
        <a:p>
          <a:endParaRPr lang="en-US"/>
        </a:p>
      </dgm:t>
    </dgm:pt>
    <dgm:pt modelId="{50BDE7DA-BEFD-4B7F-9F00-0F8F9C91B537}" type="sibTrans" cxnId="{A312BA8E-5AA4-4F3C-A513-FF3518CD8180}">
      <dgm:prSet/>
      <dgm:spPr/>
      <dgm:t>
        <a:bodyPr/>
        <a:lstStyle/>
        <a:p>
          <a:endParaRPr lang="en-US"/>
        </a:p>
      </dgm:t>
    </dgm:pt>
    <dgm:pt modelId="{FBD6713F-45F3-4ED3-84C7-47D1A3C9E467}">
      <dgm:prSet/>
      <dgm:spPr/>
      <dgm:t>
        <a:bodyPr/>
        <a:lstStyle/>
        <a:p>
          <a:r>
            <a:rPr lang="en-US" b="0" i="0"/>
            <a:t>Your involvement fuels our vision's journey.</a:t>
          </a:r>
          <a:endParaRPr lang="en-US"/>
        </a:p>
      </dgm:t>
    </dgm:pt>
    <dgm:pt modelId="{F41D2B0F-B354-47FB-9A44-020229731FF1}" type="parTrans" cxnId="{AFC68DEE-C141-4712-B7DC-E2DB8A8E4C57}">
      <dgm:prSet/>
      <dgm:spPr/>
      <dgm:t>
        <a:bodyPr/>
        <a:lstStyle/>
        <a:p>
          <a:endParaRPr lang="en-US"/>
        </a:p>
      </dgm:t>
    </dgm:pt>
    <dgm:pt modelId="{F0CD774C-4384-4076-87C6-3D50AB51690C}" type="sibTrans" cxnId="{AFC68DEE-C141-4712-B7DC-E2DB8A8E4C57}">
      <dgm:prSet/>
      <dgm:spPr/>
      <dgm:t>
        <a:bodyPr/>
        <a:lstStyle/>
        <a:p>
          <a:endParaRPr lang="en-US"/>
        </a:p>
      </dgm:t>
    </dgm:pt>
    <dgm:pt modelId="{C91B4C59-AAEA-44BF-B494-F9CD6DE5E1B8}">
      <dgm:prSet/>
      <dgm:spPr/>
      <dgm:t>
        <a:bodyPr/>
        <a:lstStyle/>
        <a:p>
          <a:r>
            <a:rPr lang="en-US" b="0" i="0"/>
            <a:t>Together, we shape a future of rural empowerment.</a:t>
          </a:r>
          <a:endParaRPr lang="en-US"/>
        </a:p>
      </dgm:t>
    </dgm:pt>
    <dgm:pt modelId="{2F773574-1A1B-4905-B932-38048B2B112D}" type="parTrans" cxnId="{A833E7F2-73AB-4706-A134-88D6632CD46D}">
      <dgm:prSet/>
      <dgm:spPr/>
      <dgm:t>
        <a:bodyPr/>
        <a:lstStyle/>
        <a:p>
          <a:endParaRPr lang="en-US"/>
        </a:p>
      </dgm:t>
    </dgm:pt>
    <dgm:pt modelId="{5E9F2D9F-2633-400C-B0D3-D3C0229175FA}" type="sibTrans" cxnId="{A833E7F2-73AB-4706-A134-88D6632CD46D}">
      <dgm:prSet/>
      <dgm:spPr/>
      <dgm:t>
        <a:bodyPr/>
        <a:lstStyle/>
        <a:p>
          <a:endParaRPr lang="en-US"/>
        </a:p>
      </dgm:t>
    </dgm:pt>
    <dgm:pt modelId="{CFD8DFA5-4804-439A-9B32-BB76ACB38421}" type="pres">
      <dgm:prSet presAssocID="{3CA4555A-C43F-4D30-A75C-DD5EE98C3D18}" presName="linear" presStyleCnt="0">
        <dgm:presLayoutVars>
          <dgm:dir/>
          <dgm:animLvl val="lvl"/>
          <dgm:resizeHandles val="exact"/>
        </dgm:presLayoutVars>
      </dgm:prSet>
      <dgm:spPr/>
    </dgm:pt>
    <dgm:pt modelId="{1A31884F-0C49-4CC1-9859-B1E97FA07202}" type="pres">
      <dgm:prSet presAssocID="{1629122D-5319-43B7-ABF1-199A93D0E0A4}" presName="parentLin" presStyleCnt="0"/>
      <dgm:spPr/>
    </dgm:pt>
    <dgm:pt modelId="{56407786-53EC-4A77-AA49-5228F77B2569}" type="pres">
      <dgm:prSet presAssocID="{1629122D-5319-43B7-ABF1-199A93D0E0A4}" presName="parentLeftMargin" presStyleLbl="node1" presStyleIdx="0" presStyleCnt="3"/>
      <dgm:spPr/>
    </dgm:pt>
    <dgm:pt modelId="{D16487F8-DFDF-41C6-AD32-73244D8D016C}" type="pres">
      <dgm:prSet presAssocID="{1629122D-5319-43B7-ABF1-199A93D0E0A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38BA677-524B-4F95-B9C6-0E61B0C023C5}" type="pres">
      <dgm:prSet presAssocID="{1629122D-5319-43B7-ABF1-199A93D0E0A4}" presName="negativeSpace" presStyleCnt="0"/>
      <dgm:spPr/>
    </dgm:pt>
    <dgm:pt modelId="{B6D927EC-CBC8-4D36-8FD0-7F95968619D2}" type="pres">
      <dgm:prSet presAssocID="{1629122D-5319-43B7-ABF1-199A93D0E0A4}" presName="childText" presStyleLbl="conFgAcc1" presStyleIdx="0" presStyleCnt="3">
        <dgm:presLayoutVars>
          <dgm:bulletEnabled val="1"/>
        </dgm:presLayoutVars>
      </dgm:prSet>
      <dgm:spPr/>
    </dgm:pt>
    <dgm:pt modelId="{7BE296D6-E56E-4278-BD0B-3B131AB39D07}" type="pres">
      <dgm:prSet presAssocID="{A8DEF24C-0C9E-4B86-BEC7-8720E44ADE75}" presName="spaceBetweenRectangles" presStyleCnt="0"/>
      <dgm:spPr/>
    </dgm:pt>
    <dgm:pt modelId="{3FBDBA0B-C8EE-4231-B1F2-7A663184E697}" type="pres">
      <dgm:prSet presAssocID="{2F318BBF-FDD0-4EDA-BC2B-9E0AE957D02A}" presName="parentLin" presStyleCnt="0"/>
      <dgm:spPr/>
    </dgm:pt>
    <dgm:pt modelId="{BAF27A8B-566F-4617-A1C6-BD13D0C93EA6}" type="pres">
      <dgm:prSet presAssocID="{2F318BBF-FDD0-4EDA-BC2B-9E0AE957D02A}" presName="parentLeftMargin" presStyleLbl="node1" presStyleIdx="0" presStyleCnt="3"/>
      <dgm:spPr/>
    </dgm:pt>
    <dgm:pt modelId="{6814B26C-6458-4026-8563-F326D60B5E3F}" type="pres">
      <dgm:prSet presAssocID="{2F318BBF-FDD0-4EDA-BC2B-9E0AE957D02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7C115BD-9DE5-4E42-B462-EEBB0D4CFB7C}" type="pres">
      <dgm:prSet presAssocID="{2F318BBF-FDD0-4EDA-BC2B-9E0AE957D02A}" presName="negativeSpace" presStyleCnt="0"/>
      <dgm:spPr/>
    </dgm:pt>
    <dgm:pt modelId="{2E56D11C-2B06-4215-957E-D07339386098}" type="pres">
      <dgm:prSet presAssocID="{2F318BBF-FDD0-4EDA-BC2B-9E0AE957D02A}" presName="childText" presStyleLbl="conFgAcc1" presStyleIdx="1" presStyleCnt="3">
        <dgm:presLayoutVars>
          <dgm:bulletEnabled val="1"/>
        </dgm:presLayoutVars>
      </dgm:prSet>
      <dgm:spPr/>
    </dgm:pt>
    <dgm:pt modelId="{80065B8E-E7AD-4C3A-A18B-218B23C48AC4}" type="pres">
      <dgm:prSet presAssocID="{BC71C685-9630-482C-86D8-93569E6A2210}" presName="spaceBetweenRectangles" presStyleCnt="0"/>
      <dgm:spPr/>
    </dgm:pt>
    <dgm:pt modelId="{FDA4F022-CE5D-4AEC-A53C-7FEE74C092FD}" type="pres">
      <dgm:prSet presAssocID="{97F621FB-6F9E-4AB9-A85C-CD986B4009D0}" presName="parentLin" presStyleCnt="0"/>
      <dgm:spPr/>
    </dgm:pt>
    <dgm:pt modelId="{DE108CC3-D22C-4E44-88DB-C1E61A294D20}" type="pres">
      <dgm:prSet presAssocID="{97F621FB-6F9E-4AB9-A85C-CD986B4009D0}" presName="parentLeftMargin" presStyleLbl="node1" presStyleIdx="1" presStyleCnt="3"/>
      <dgm:spPr/>
    </dgm:pt>
    <dgm:pt modelId="{F8497C93-480F-42FB-B865-BBC9E554FA32}" type="pres">
      <dgm:prSet presAssocID="{97F621FB-6F9E-4AB9-A85C-CD986B4009D0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4DD7C42C-E4CB-4D8A-A00F-9F529AD17FC3}" type="pres">
      <dgm:prSet presAssocID="{97F621FB-6F9E-4AB9-A85C-CD986B4009D0}" presName="negativeSpace" presStyleCnt="0"/>
      <dgm:spPr/>
    </dgm:pt>
    <dgm:pt modelId="{CF373080-539D-4BD0-98FA-40FECBDD2214}" type="pres">
      <dgm:prSet presAssocID="{97F621FB-6F9E-4AB9-A85C-CD986B4009D0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2F29A305-F77D-4495-B5C6-A3D253625461}" type="presOf" srcId="{C91B4C59-AAEA-44BF-B494-F9CD6DE5E1B8}" destId="{CF373080-539D-4BD0-98FA-40FECBDD2214}" srcOrd="0" destOrd="1" presId="urn:microsoft.com/office/officeart/2005/8/layout/list1"/>
    <dgm:cxn modelId="{F0E81706-9AD8-4E6C-A2C2-A48049F45BC7}" type="presOf" srcId="{FBD6713F-45F3-4ED3-84C7-47D1A3C9E467}" destId="{CF373080-539D-4BD0-98FA-40FECBDD2214}" srcOrd="0" destOrd="0" presId="urn:microsoft.com/office/officeart/2005/8/layout/list1"/>
    <dgm:cxn modelId="{20DE031C-5CA9-45FF-89DF-1D814B2931D3}" type="presOf" srcId="{73C00425-6414-4CFA-B0D1-900358F091B8}" destId="{2E56D11C-2B06-4215-957E-D07339386098}" srcOrd="0" destOrd="1" presId="urn:microsoft.com/office/officeart/2005/8/layout/list1"/>
    <dgm:cxn modelId="{7AAD8E2A-6505-492F-87DE-C851AF4BE12C}" type="presOf" srcId="{97176A0D-05FE-4458-BD7F-21B078CDF017}" destId="{2E56D11C-2B06-4215-957E-D07339386098}" srcOrd="0" destOrd="0" presId="urn:microsoft.com/office/officeart/2005/8/layout/list1"/>
    <dgm:cxn modelId="{8CA5C030-D458-410A-A078-7E1F37A908A1}" srcId="{1629122D-5319-43B7-ABF1-199A93D0E0A4}" destId="{0A20755E-C2A5-4D1D-ACEE-1260CECE4E43}" srcOrd="1" destOrd="0" parTransId="{FE819203-A175-4C15-BEDE-508297E04B43}" sibTransId="{8E10D3C4-F785-4785-BE5F-079E1C09DCB2}"/>
    <dgm:cxn modelId="{D42D8560-334A-46BE-800B-56BF52E5030B}" type="presOf" srcId="{97F621FB-6F9E-4AB9-A85C-CD986B4009D0}" destId="{DE108CC3-D22C-4E44-88DB-C1E61A294D20}" srcOrd="0" destOrd="0" presId="urn:microsoft.com/office/officeart/2005/8/layout/list1"/>
    <dgm:cxn modelId="{1158DE47-4257-4571-A4CB-823F9BD9AC48}" type="presOf" srcId="{3CA4555A-C43F-4D30-A75C-DD5EE98C3D18}" destId="{CFD8DFA5-4804-439A-9B32-BB76ACB38421}" srcOrd="0" destOrd="0" presId="urn:microsoft.com/office/officeart/2005/8/layout/list1"/>
    <dgm:cxn modelId="{09E14E4A-C698-4BD9-AEB3-BF90D2B3F73F}" type="presOf" srcId="{0A20755E-C2A5-4D1D-ACEE-1260CECE4E43}" destId="{B6D927EC-CBC8-4D36-8FD0-7F95968619D2}" srcOrd="0" destOrd="1" presId="urn:microsoft.com/office/officeart/2005/8/layout/list1"/>
    <dgm:cxn modelId="{569A804D-C84E-4F7C-808B-A5B500565ED2}" type="presOf" srcId="{1629122D-5319-43B7-ABF1-199A93D0E0A4}" destId="{56407786-53EC-4A77-AA49-5228F77B2569}" srcOrd="0" destOrd="0" presId="urn:microsoft.com/office/officeart/2005/8/layout/list1"/>
    <dgm:cxn modelId="{229E284F-760B-46B1-8616-04A746FEE93E}" srcId="{3CA4555A-C43F-4D30-A75C-DD5EE98C3D18}" destId="{1629122D-5319-43B7-ABF1-199A93D0E0A4}" srcOrd="0" destOrd="0" parTransId="{7B23FC56-E7D7-48BE-AE0C-3C619DAEA991}" sibTransId="{A8DEF24C-0C9E-4B86-BEC7-8720E44ADE75}"/>
    <dgm:cxn modelId="{86906B80-971A-47A5-8379-136D0DB6E7FA}" type="presOf" srcId="{2F318BBF-FDD0-4EDA-BC2B-9E0AE957D02A}" destId="{6814B26C-6458-4026-8563-F326D60B5E3F}" srcOrd="1" destOrd="0" presId="urn:microsoft.com/office/officeart/2005/8/layout/list1"/>
    <dgm:cxn modelId="{A312BA8E-5AA4-4F3C-A513-FF3518CD8180}" srcId="{3CA4555A-C43F-4D30-A75C-DD5EE98C3D18}" destId="{97F621FB-6F9E-4AB9-A85C-CD986B4009D0}" srcOrd="2" destOrd="0" parTransId="{7E92F798-82D8-407E-9CE5-DD54EC062515}" sibTransId="{50BDE7DA-BEFD-4B7F-9F00-0F8F9C91B537}"/>
    <dgm:cxn modelId="{32BAA4BE-38F3-4E63-A724-6DA97C73E599}" srcId="{2F318BBF-FDD0-4EDA-BC2B-9E0AE957D02A}" destId="{97176A0D-05FE-4458-BD7F-21B078CDF017}" srcOrd="0" destOrd="0" parTransId="{3FB019E9-9800-4CEC-A721-DF1E1D9C590C}" sibTransId="{9523B73D-36C0-47DA-AFE4-FC096075C6A6}"/>
    <dgm:cxn modelId="{FA39E4CB-CF27-46F8-AD63-681BA2123EAE}" type="presOf" srcId="{1629122D-5319-43B7-ABF1-199A93D0E0A4}" destId="{D16487F8-DFDF-41C6-AD32-73244D8D016C}" srcOrd="1" destOrd="0" presId="urn:microsoft.com/office/officeart/2005/8/layout/list1"/>
    <dgm:cxn modelId="{0EC74DD3-DE24-4D66-A222-7F1898EFDF45}" srcId="{1629122D-5319-43B7-ABF1-199A93D0E0A4}" destId="{DEE7E1D1-ECC7-410C-872F-9CDEA77DF2BD}" srcOrd="0" destOrd="0" parTransId="{222CA7CC-EE04-4216-BEF8-3EDAFD83807C}" sibTransId="{DE1A889E-46D0-47EC-841E-D1BC2FEAD02B}"/>
    <dgm:cxn modelId="{19A3B0E6-3AF6-41F4-949B-4A9BBC7D631B}" srcId="{3CA4555A-C43F-4D30-A75C-DD5EE98C3D18}" destId="{2F318BBF-FDD0-4EDA-BC2B-9E0AE957D02A}" srcOrd="1" destOrd="0" parTransId="{531BB7CB-B37B-420D-8A9A-A6DC8C3B3516}" sibTransId="{BC71C685-9630-482C-86D8-93569E6A2210}"/>
    <dgm:cxn modelId="{9BB0B0E9-EA8E-49FF-AC41-A0904295AECB}" type="presOf" srcId="{DEE7E1D1-ECC7-410C-872F-9CDEA77DF2BD}" destId="{B6D927EC-CBC8-4D36-8FD0-7F95968619D2}" srcOrd="0" destOrd="0" presId="urn:microsoft.com/office/officeart/2005/8/layout/list1"/>
    <dgm:cxn modelId="{98D59CEA-DEFA-4594-922A-62E79626AE24}" type="presOf" srcId="{2F318BBF-FDD0-4EDA-BC2B-9E0AE957D02A}" destId="{BAF27A8B-566F-4617-A1C6-BD13D0C93EA6}" srcOrd="0" destOrd="0" presId="urn:microsoft.com/office/officeart/2005/8/layout/list1"/>
    <dgm:cxn modelId="{A5FB22EC-12B3-40A2-A936-6DB0738F8BFD}" type="presOf" srcId="{97F621FB-6F9E-4AB9-A85C-CD986B4009D0}" destId="{F8497C93-480F-42FB-B865-BBC9E554FA32}" srcOrd="1" destOrd="0" presId="urn:microsoft.com/office/officeart/2005/8/layout/list1"/>
    <dgm:cxn modelId="{AFC68DEE-C141-4712-B7DC-E2DB8A8E4C57}" srcId="{97F621FB-6F9E-4AB9-A85C-CD986B4009D0}" destId="{FBD6713F-45F3-4ED3-84C7-47D1A3C9E467}" srcOrd="0" destOrd="0" parTransId="{F41D2B0F-B354-47FB-9A44-020229731FF1}" sibTransId="{F0CD774C-4384-4076-87C6-3D50AB51690C}"/>
    <dgm:cxn modelId="{A833E7F2-73AB-4706-A134-88D6632CD46D}" srcId="{97F621FB-6F9E-4AB9-A85C-CD986B4009D0}" destId="{C91B4C59-AAEA-44BF-B494-F9CD6DE5E1B8}" srcOrd="1" destOrd="0" parTransId="{2F773574-1A1B-4905-B932-38048B2B112D}" sibTransId="{5E9F2D9F-2633-400C-B0D3-D3C0229175FA}"/>
    <dgm:cxn modelId="{368EEDF8-526D-4484-B1E5-62071BDA602B}" srcId="{2F318BBF-FDD0-4EDA-BC2B-9E0AE957D02A}" destId="{73C00425-6414-4CFA-B0D1-900358F091B8}" srcOrd="1" destOrd="0" parTransId="{7934C86F-6BBD-436A-85BD-1223E09DB30C}" sibTransId="{E5A23367-2364-4D82-9305-F998D48554F2}"/>
    <dgm:cxn modelId="{B042224A-8C92-45A0-8C27-6104F733CC66}" type="presParOf" srcId="{CFD8DFA5-4804-439A-9B32-BB76ACB38421}" destId="{1A31884F-0C49-4CC1-9859-B1E97FA07202}" srcOrd="0" destOrd="0" presId="urn:microsoft.com/office/officeart/2005/8/layout/list1"/>
    <dgm:cxn modelId="{1F9C6C48-6C44-4339-BEA7-955640B12A52}" type="presParOf" srcId="{1A31884F-0C49-4CC1-9859-B1E97FA07202}" destId="{56407786-53EC-4A77-AA49-5228F77B2569}" srcOrd="0" destOrd="0" presId="urn:microsoft.com/office/officeart/2005/8/layout/list1"/>
    <dgm:cxn modelId="{D2C4FBBB-F153-41A1-83EB-8B6CA6D63144}" type="presParOf" srcId="{1A31884F-0C49-4CC1-9859-B1E97FA07202}" destId="{D16487F8-DFDF-41C6-AD32-73244D8D016C}" srcOrd="1" destOrd="0" presId="urn:microsoft.com/office/officeart/2005/8/layout/list1"/>
    <dgm:cxn modelId="{2B1DAB77-7CB8-41BB-A986-B439E6103177}" type="presParOf" srcId="{CFD8DFA5-4804-439A-9B32-BB76ACB38421}" destId="{A38BA677-524B-4F95-B9C6-0E61B0C023C5}" srcOrd="1" destOrd="0" presId="urn:microsoft.com/office/officeart/2005/8/layout/list1"/>
    <dgm:cxn modelId="{559944EC-F279-49A0-9736-46EC6DC51C0F}" type="presParOf" srcId="{CFD8DFA5-4804-439A-9B32-BB76ACB38421}" destId="{B6D927EC-CBC8-4D36-8FD0-7F95968619D2}" srcOrd="2" destOrd="0" presId="urn:microsoft.com/office/officeart/2005/8/layout/list1"/>
    <dgm:cxn modelId="{297F4EB7-AB10-4EB6-BD1C-1E37BA5C0CE7}" type="presParOf" srcId="{CFD8DFA5-4804-439A-9B32-BB76ACB38421}" destId="{7BE296D6-E56E-4278-BD0B-3B131AB39D07}" srcOrd="3" destOrd="0" presId="urn:microsoft.com/office/officeart/2005/8/layout/list1"/>
    <dgm:cxn modelId="{10E5A379-A9AD-48DE-85A1-51F87C2C041B}" type="presParOf" srcId="{CFD8DFA5-4804-439A-9B32-BB76ACB38421}" destId="{3FBDBA0B-C8EE-4231-B1F2-7A663184E697}" srcOrd="4" destOrd="0" presId="urn:microsoft.com/office/officeart/2005/8/layout/list1"/>
    <dgm:cxn modelId="{20C38B69-E8FD-44EF-98D8-B43C9632C6AD}" type="presParOf" srcId="{3FBDBA0B-C8EE-4231-B1F2-7A663184E697}" destId="{BAF27A8B-566F-4617-A1C6-BD13D0C93EA6}" srcOrd="0" destOrd="0" presId="urn:microsoft.com/office/officeart/2005/8/layout/list1"/>
    <dgm:cxn modelId="{1D019EDB-4B0F-4C8D-A0E6-449373E4684D}" type="presParOf" srcId="{3FBDBA0B-C8EE-4231-B1F2-7A663184E697}" destId="{6814B26C-6458-4026-8563-F326D60B5E3F}" srcOrd="1" destOrd="0" presId="urn:microsoft.com/office/officeart/2005/8/layout/list1"/>
    <dgm:cxn modelId="{7DE956D4-A331-4C8A-B75A-7BF9698913FA}" type="presParOf" srcId="{CFD8DFA5-4804-439A-9B32-BB76ACB38421}" destId="{D7C115BD-9DE5-4E42-B462-EEBB0D4CFB7C}" srcOrd="5" destOrd="0" presId="urn:microsoft.com/office/officeart/2005/8/layout/list1"/>
    <dgm:cxn modelId="{EB01C026-D2CC-4B1C-8519-24719ED02CBB}" type="presParOf" srcId="{CFD8DFA5-4804-439A-9B32-BB76ACB38421}" destId="{2E56D11C-2B06-4215-957E-D07339386098}" srcOrd="6" destOrd="0" presId="urn:microsoft.com/office/officeart/2005/8/layout/list1"/>
    <dgm:cxn modelId="{DCD64E45-2C42-4336-A179-4E6E2C109CA3}" type="presParOf" srcId="{CFD8DFA5-4804-439A-9B32-BB76ACB38421}" destId="{80065B8E-E7AD-4C3A-A18B-218B23C48AC4}" srcOrd="7" destOrd="0" presId="urn:microsoft.com/office/officeart/2005/8/layout/list1"/>
    <dgm:cxn modelId="{AA1F26C2-5E9D-47F8-AB81-DA8C1CB88B89}" type="presParOf" srcId="{CFD8DFA5-4804-439A-9B32-BB76ACB38421}" destId="{FDA4F022-CE5D-4AEC-A53C-7FEE74C092FD}" srcOrd="8" destOrd="0" presId="urn:microsoft.com/office/officeart/2005/8/layout/list1"/>
    <dgm:cxn modelId="{8D8404EE-C398-441A-8DF0-E3382C4B189B}" type="presParOf" srcId="{FDA4F022-CE5D-4AEC-A53C-7FEE74C092FD}" destId="{DE108CC3-D22C-4E44-88DB-C1E61A294D20}" srcOrd="0" destOrd="0" presId="urn:microsoft.com/office/officeart/2005/8/layout/list1"/>
    <dgm:cxn modelId="{E2521AA6-CD4E-4C76-947C-4DDAC3FE1A11}" type="presParOf" srcId="{FDA4F022-CE5D-4AEC-A53C-7FEE74C092FD}" destId="{F8497C93-480F-42FB-B865-BBC9E554FA32}" srcOrd="1" destOrd="0" presId="urn:microsoft.com/office/officeart/2005/8/layout/list1"/>
    <dgm:cxn modelId="{A66E7BEB-5C67-40B0-A90C-8C7A6C4091F0}" type="presParOf" srcId="{CFD8DFA5-4804-439A-9B32-BB76ACB38421}" destId="{4DD7C42C-E4CB-4D8A-A00F-9F529AD17FC3}" srcOrd="9" destOrd="0" presId="urn:microsoft.com/office/officeart/2005/8/layout/list1"/>
    <dgm:cxn modelId="{D8EFD0A5-70FF-411F-8983-F51AF7BED937}" type="presParOf" srcId="{CFD8DFA5-4804-439A-9B32-BB76ACB38421}" destId="{CF373080-539D-4BD0-98FA-40FECBDD2214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103505-10B6-49E3-84A1-F8E21B338863}">
      <dsp:nvSpPr>
        <dsp:cNvPr id="0" name=""/>
        <dsp:cNvSpPr/>
      </dsp:nvSpPr>
      <dsp:spPr>
        <a:xfrm>
          <a:off x="0" y="688364"/>
          <a:ext cx="10515600" cy="127082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0B8452-3614-44A8-A4A5-E30544F97083}">
      <dsp:nvSpPr>
        <dsp:cNvPr id="0" name=""/>
        <dsp:cNvSpPr/>
      </dsp:nvSpPr>
      <dsp:spPr>
        <a:xfrm>
          <a:off x="384424" y="974300"/>
          <a:ext cx="698954" cy="69895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CBAB70-04A0-4F6F-B51E-A773C0A6AA33}">
      <dsp:nvSpPr>
        <dsp:cNvPr id="0" name=""/>
        <dsp:cNvSpPr/>
      </dsp:nvSpPr>
      <dsp:spPr>
        <a:xfrm>
          <a:off x="1467804" y="688364"/>
          <a:ext cx="9047795" cy="12708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4496" tIns="134496" rIns="134496" bIns="134496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/>
            <a:t>Our vision is to create a sustainable ecosystem where agricultural products and rural entrepreneurship thrive in harmony.</a:t>
          </a:r>
          <a:endParaRPr lang="en-US" sz="2300" kern="1200"/>
        </a:p>
      </dsp:txBody>
      <dsp:txXfrm>
        <a:off x="1467804" y="688364"/>
        <a:ext cx="9047795" cy="1270826"/>
      </dsp:txXfrm>
    </dsp:sp>
    <dsp:sp modelId="{F3C4427C-FC96-4B0D-89A1-293CB82622F9}">
      <dsp:nvSpPr>
        <dsp:cNvPr id="0" name=""/>
        <dsp:cNvSpPr/>
      </dsp:nvSpPr>
      <dsp:spPr>
        <a:xfrm>
          <a:off x="0" y="2276896"/>
          <a:ext cx="10515600" cy="127082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3335E7-0621-4C62-8B21-885805B29D47}">
      <dsp:nvSpPr>
        <dsp:cNvPr id="0" name=""/>
        <dsp:cNvSpPr/>
      </dsp:nvSpPr>
      <dsp:spPr>
        <a:xfrm>
          <a:off x="384424" y="2562832"/>
          <a:ext cx="698954" cy="69895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112A1E-848A-4338-BFEC-77AE721B2113}">
      <dsp:nvSpPr>
        <dsp:cNvPr id="0" name=""/>
        <dsp:cNvSpPr/>
      </dsp:nvSpPr>
      <dsp:spPr>
        <a:xfrm>
          <a:off x="1467804" y="2276896"/>
          <a:ext cx="9047795" cy="12708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4496" tIns="134496" rIns="134496" bIns="134496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/>
            <a:t>AgriConnect Hub aims to create a positive impact on both farmers' livelihoods and rural economies.</a:t>
          </a:r>
          <a:endParaRPr lang="en-US" sz="2300" kern="1200"/>
        </a:p>
      </dsp:txBody>
      <dsp:txXfrm>
        <a:off x="1467804" y="2276896"/>
        <a:ext cx="9047795" cy="12708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938C59-8429-4C0D-AFAE-2AA4D60E4834}">
      <dsp:nvSpPr>
        <dsp:cNvPr id="0" name=""/>
        <dsp:cNvSpPr/>
      </dsp:nvSpPr>
      <dsp:spPr>
        <a:xfrm>
          <a:off x="0" y="293855"/>
          <a:ext cx="10515600" cy="12993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312420" rIns="816127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kern="1200"/>
            <a:t>AgriConnect Hub is a comprehensive Agricultural Products Rural Entrepreneurship Management System developed using Python Django.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kern="1200"/>
            <a:t>It serves as an innovative solution to bridge the gap between agricultural producers and rural entrepreneurs.</a:t>
          </a:r>
          <a:endParaRPr lang="en-US" sz="1500" kern="1200"/>
        </a:p>
      </dsp:txBody>
      <dsp:txXfrm>
        <a:off x="0" y="293855"/>
        <a:ext cx="10515600" cy="1299375"/>
      </dsp:txXfrm>
    </dsp:sp>
    <dsp:sp modelId="{ED7113A1-4278-4FC8-BDC3-603AE620EA61}">
      <dsp:nvSpPr>
        <dsp:cNvPr id="0" name=""/>
        <dsp:cNvSpPr/>
      </dsp:nvSpPr>
      <dsp:spPr>
        <a:xfrm>
          <a:off x="525780" y="72455"/>
          <a:ext cx="7360920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i="0" kern="1200"/>
            <a:t>AgriConnect Hub: Project Overview</a:t>
          </a:r>
          <a:endParaRPr lang="en-US" sz="1500" kern="1200"/>
        </a:p>
      </dsp:txBody>
      <dsp:txXfrm>
        <a:off x="547396" y="94071"/>
        <a:ext cx="7317688" cy="399568"/>
      </dsp:txXfrm>
    </dsp:sp>
    <dsp:sp modelId="{0569D647-69DF-4AA7-9480-34AF9EEC377C}">
      <dsp:nvSpPr>
        <dsp:cNvPr id="0" name=""/>
        <dsp:cNvSpPr/>
      </dsp:nvSpPr>
      <dsp:spPr>
        <a:xfrm>
          <a:off x="0" y="1895631"/>
          <a:ext cx="10515600" cy="226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312420" rIns="816127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i="0" kern="1200"/>
            <a:t>Product Listing:</a:t>
          </a:r>
          <a:r>
            <a:rPr lang="en-US" sz="1500" b="0" i="0" kern="1200"/>
            <a:t> Farmers can showcase their products with detailed information, images, and pricing.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i="0" kern="1200"/>
            <a:t>Order Management:</a:t>
          </a:r>
          <a:r>
            <a:rPr lang="en-US" sz="1500" b="0" i="0" kern="1200"/>
            <a:t> Entrepreneurs can place orders directly, promoting local produce.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i="0" kern="1200"/>
            <a:t>Payment Processing:</a:t>
          </a:r>
          <a:r>
            <a:rPr lang="en-US" sz="1500" b="0" i="0" kern="1200"/>
            <a:t> Secure online payment options for seamless transactions.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i="0" kern="1200"/>
            <a:t>User Authentication:</a:t>
          </a:r>
          <a:r>
            <a:rPr lang="en-US" sz="1500" b="0" i="0" kern="1200"/>
            <a:t> Role-based access for farmers, entrepreneurs, and administrators.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i="0" kern="1200"/>
            <a:t>Dashboard:</a:t>
          </a:r>
          <a:r>
            <a:rPr lang="en-US" sz="1500" b="0" i="0" kern="1200"/>
            <a:t> Interactive dashboards for users to track orders and sales.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i="0" kern="1200"/>
            <a:t>Community Interaction:</a:t>
          </a:r>
          <a:r>
            <a:rPr lang="en-US" sz="1500" b="0" i="0" kern="1200"/>
            <a:t> Forums and communication tools to foster collaboration and knowledge sharing.</a:t>
          </a:r>
          <a:endParaRPr lang="en-US" sz="1500" kern="1200"/>
        </a:p>
      </dsp:txBody>
      <dsp:txXfrm>
        <a:off x="0" y="1895631"/>
        <a:ext cx="10515600" cy="2268000"/>
      </dsp:txXfrm>
    </dsp:sp>
    <dsp:sp modelId="{44532500-1338-44E4-94D8-F990B5E6D55C}">
      <dsp:nvSpPr>
        <dsp:cNvPr id="0" name=""/>
        <dsp:cNvSpPr/>
      </dsp:nvSpPr>
      <dsp:spPr>
        <a:xfrm>
          <a:off x="525780" y="1674231"/>
          <a:ext cx="7360920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i="0" kern="1200"/>
            <a:t>Key Features and Functionalities</a:t>
          </a:r>
          <a:endParaRPr lang="en-US" sz="1500" kern="1200"/>
        </a:p>
      </dsp:txBody>
      <dsp:txXfrm>
        <a:off x="547396" y="1695847"/>
        <a:ext cx="7317688" cy="39956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4015E1-0259-45B1-A6BF-F848F5210D0D}">
      <dsp:nvSpPr>
        <dsp:cNvPr id="0" name=""/>
        <dsp:cNvSpPr/>
      </dsp:nvSpPr>
      <dsp:spPr>
        <a:xfrm rot="5400000">
          <a:off x="6413574" y="-2443653"/>
          <a:ext cx="1474067" cy="6729984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/>
            <a:t>Accessibility:</a:t>
          </a:r>
          <a:r>
            <a:rPr lang="en-US" sz="1200" b="0" i="0" kern="1200"/>
            <a:t> Farmers can reach a broader audience, breaking geographical barriers.</a:t>
          </a:r>
          <a:endParaRPr lang="en-US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/>
            <a:t>Empowerment:</a:t>
          </a:r>
          <a:r>
            <a:rPr lang="en-US" sz="1200" b="0" i="0" kern="1200"/>
            <a:t> Entrepreneurs can source high-quality local products for value-added ventures.</a:t>
          </a:r>
          <a:endParaRPr lang="en-US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/>
            <a:t>Market Expansion:</a:t>
          </a:r>
          <a:r>
            <a:rPr lang="en-US" sz="1200" b="0" i="0" kern="1200"/>
            <a:t> Rural communities can access a diverse range of agricultural products.</a:t>
          </a:r>
          <a:endParaRPr lang="en-US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/>
            <a:t>Sustainability:</a:t>
          </a:r>
          <a:r>
            <a:rPr lang="en-US" sz="1200" b="0" i="0" kern="1200"/>
            <a:t> Promotes sustainable practices by encouraging local consumption.</a:t>
          </a:r>
          <a:endParaRPr lang="en-US" sz="1200" kern="1200"/>
        </a:p>
      </dsp:txBody>
      <dsp:txXfrm rot="-5400000">
        <a:off x="3785616" y="256263"/>
        <a:ext cx="6658026" cy="1330151"/>
      </dsp:txXfrm>
    </dsp:sp>
    <dsp:sp modelId="{2D940D10-D50D-40D2-90A4-6DCE76340023}">
      <dsp:nvSpPr>
        <dsp:cNvPr id="0" name=""/>
        <dsp:cNvSpPr/>
      </dsp:nvSpPr>
      <dsp:spPr>
        <a:xfrm>
          <a:off x="0" y="46"/>
          <a:ext cx="3785616" cy="1842584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i="0" kern="1200"/>
            <a:t>Advantages of AgriConnect Hub</a:t>
          </a:r>
          <a:endParaRPr lang="en-US" sz="2900" kern="1200"/>
        </a:p>
      </dsp:txBody>
      <dsp:txXfrm>
        <a:off x="89948" y="89994"/>
        <a:ext cx="3605720" cy="1662688"/>
      </dsp:txXfrm>
    </dsp:sp>
    <dsp:sp modelId="{65209F3F-8795-4741-A4DE-4DD2B268DAE2}">
      <dsp:nvSpPr>
        <dsp:cNvPr id="0" name=""/>
        <dsp:cNvSpPr/>
      </dsp:nvSpPr>
      <dsp:spPr>
        <a:xfrm rot="5400000">
          <a:off x="6413574" y="-508939"/>
          <a:ext cx="1474067" cy="6729984"/>
        </a:xfrm>
        <a:prstGeom prst="round2SameRect">
          <a:avLst/>
        </a:prstGeom>
        <a:solidFill>
          <a:schemeClr val="accent5">
            <a:tint val="40000"/>
            <a:alpha val="90000"/>
            <a:hueOff val="20515523"/>
            <a:satOff val="-41818"/>
            <a:lumOff val="-2554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20515523"/>
              <a:satOff val="-41818"/>
              <a:lumOff val="-255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kern="1200"/>
            <a:t>AgriConnect Hub acts as a catalyst for rural entrepreneurship, nurturing innovation and economic growth in rural areas.</a:t>
          </a:r>
          <a:endParaRPr lang="en-US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kern="1200"/>
            <a:t>By facilitating connections between farmers and entrepreneurs, the platform nurtures collaboration and drives positive change.</a:t>
          </a:r>
          <a:endParaRPr lang="en-US" sz="1200" kern="1200"/>
        </a:p>
      </dsp:txBody>
      <dsp:txXfrm rot="-5400000">
        <a:off x="3785616" y="2190977"/>
        <a:ext cx="6658026" cy="1330151"/>
      </dsp:txXfrm>
    </dsp:sp>
    <dsp:sp modelId="{B91BADFC-94FB-4F4F-B49A-A0520094B6FD}">
      <dsp:nvSpPr>
        <dsp:cNvPr id="0" name=""/>
        <dsp:cNvSpPr/>
      </dsp:nvSpPr>
      <dsp:spPr>
        <a:xfrm>
          <a:off x="0" y="1934760"/>
          <a:ext cx="3785616" cy="1842584"/>
        </a:xfrm>
        <a:prstGeom prst="roundRect">
          <a:avLst/>
        </a:prstGeom>
        <a:solidFill>
          <a:schemeClr val="accent5">
            <a:hueOff val="19333998"/>
            <a:satOff val="-28703"/>
            <a:lumOff val="-529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i="0" kern="1200"/>
            <a:t>Realizing Rural Entrepreneurship</a:t>
          </a:r>
          <a:endParaRPr lang="en-US" sz="2900" kern="1200"/>
        </a:p>
      </dsp:txBody>
      <dsp:txXfrm>
        <a:off x="89948" y="2024708"/>
        <a:ext cx="3605720" cy="166268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23A7FC-184F-438A-B07B-88AD6BFFA1A7}">
      <dsp:nvSpPr>
        <dsp:cNvPr id="0" name=""/>
        <dsp:cNvSpPr/>
      </dsp:nvSpPr>
      <dsp:spPr>
        <a:xfrm>
          <a:off x="641037" y="2123"/>
          <a:ext cx="868535" cy="86853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E83952-B4CF-4098-9C55-D9FC2B3DADC1}">
      <dsp:nvSpPr>
        <dsp:cNvPr id="0" name=""/>
        <dsp:cNvSpPr/>
      </dsp:nvSpPr>
      <dsp:spPr>
        <a:xfrm>
          <a:off x="826134" y="187220"/>
          <a:ext cx="498339" cy="49833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846997-DC79-47BA-80B9-4592CBA16375}">
      <dsp:nvSpPr>
        <dsp:cNvPr id="0" name=""/>
        <dsp:cNvSpPr/>
      </dsp:nvSpPr>
      <dsp:spPr>
        <a:xfrm>
          <a:off x="363390" y="1141185"/>
          <a:ext cx="1423828" cy="5695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1200" b="1" i="0" kern="1200"/>
            <a:t>Main Framework:</a:t>
          </a:r>
          <a:r>
            <a:rPr lang="en-IN" sz="1200" b="0" i="0" kern="1200"/>
            <a:t> Python Django</a:t>
          </a:r>
          <a:endParaRPr lang="en-US" sz="1200" kern="1200"/>
        </a:p>
      </dsp:txBody>
      <dsp:txXfrm>
        <a:off x="363390" y="1141185"/>
        <a:ext cx="1423828" cy="569531"/>
      </dsp:txXfrm>
    </dsp:sp>
    <dsp:sp modelId="{2B8C4F56-A173-459B-ACF0-1BF5DC09B99F}">
      <dsp:nvSpPr>
        <dsp:cNvPr id="0" name=""/>
        <dsp:cNvSpPr/>
      </dsp:nvSpPr>
      <dsp:spPr>
        <a:xfrm>
          <a:off x="2314035" y="2123"/>
          <a:ext cx="868535" cy="868535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A816A7-319B-48F2-83C1-6665C22B6607}">
      <dsp:nvSpPr>
        <dsp:cNvPr id="0" name=""/>
        <dsp:cNvSpPr/>
      </dsp:nvSpPr>
      <dsp:spPr>
        <a:xfrm>
          <a:off x="2499133" y="187220"/>
          <a:ext cx="498339" cy="49833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90BF30-E13F-4202-97D0-96CEFE28F93C}">
      <dsp:nvSpPr>
        <dsp:cNvPr id="0" name=""/>
        <dsp:cNvSpPr/>
      </dsp:nvSpPr>
      <dsp:spPr>
        <a:xfrm>
          <a:off x="2036388" y="1141185"/>
          <a:ext cx="1423828" cy="5695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1200" b="1" i="0" kern="1200"/>
            <a:t>Database:</a:t>
          </a:r>
          <a:r>
            <a:rPr lang="en-IN" sz="1200" b="0" i="0" kern="1200"/>
            <a:t> PostgreSQL</a:t>
          </a:r>
          <a:endParaRPr lang="en-US" sz="1200" kern="1200"/>
        </a:p>
      </dsp:txBody>
      <dsp:txXfrm>
        <a:off x="2036388" y="1141185"/>
        <a:ext cx="1423828" cy="569531"/>
      </dsp:txXfrm>
    </dsp:sp>
    <dsp:sp modelId="{F1903FF6-42D8-4F4A-9129-B16F977E49A8}">
      <dsp:nvSpPr>
        <dsp:cNvPr id="0" name=""/>
        <dsp:cNvSpPr/>
      </dsp:nvSpPr>
      <dsp:spPr>
        <a:xfrm>
          <a:off x="3987033" y="2123"/>
          <a:ext cx="868535" cy="868535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3193F5-7A9B-4D53-84AF-F1615CAFFA41}">
      <dsp:nvSpPr>
        <dsp:cNvPr id="0" name=""/>
        <dsp:cNvSpPr/>
      </dsp:nvSpPr>
      <dsp:spPr>
        <a:xfrm>
          <a:off x="4172131" y="187220"/>
          <a:ext cx="498339" cy="49833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A487BC-8629-45F8-917C-66358706F32E}">
      <dsp:nvSpPr>
        <dsp:cNvPr id="0" name=""/>
        <dsp:cNvSpPr/>
      </dsp:nvSpPr>
      <dsp:spPr>
        <a:xfrm>
          <a:off x="3709386" y="1141185"/>
          <a:ext cx="1423828" cy="5695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1200" b="1" i="0" kern="1200"/>
            <a:t>Frontend:</a:t>
          </a:r>
          <a:r>
            <a:rPr lang="en-IN" sz="1200" b="0" i="0" kern="1200"/>
            <a:t> HTML, CSS, JavaScript</a:t>
          </a:r>
          <a:endParaRPr lang="en-US" sz="1200" kern="1200"/>
        </a:p>
      </dsp:txBody>
      <dsp:txXfrm>
        <a:off x="3709386" y="1141185"/>
        <a:ext cx="1423828" cy="569531"/>
      </dsp:txXfrm>
    </dsp:sp>
    <dsp:sp modelId="{949711D0-6756-47E0-974D-A19B02236576}">
      <dsp:nvSpPr>
        <dsp:cNvPr id="0" name=""/>
        <dsp:cNvSpPr/>
      </dsp:nvSpPr>
      <dsp:spPr>
        <a:xfrm>
          <a:off x="5660031" y="2123"/>
          <a:ext cx="868535" cy="86853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6BD1E6-B51F-42A5-AD88-A7D63F86A644}">
      <dsp:nvSpPr>
        <dsp:cNvPr id="0" name=""/>
        <dsp:cNvSpPr/>
      </dsp:nvSpPr>
      <dsp:spPr>
        <a:xfrm>
          <a:off x="5845129" y="187220"/>
          <a:ext cx="498339" cy="49833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DD15BB-9F0A-40DE-90C0-03A4FB4B27EC}">
      <dsp:nvSpPr>
        <dsp:cNvPr id="0" name=""/>
        <dsp:cNvSpPr/>
      </dsp:nvSpPr>
      <dsp:spPr>
        <a:xfrm>
          <a:off x="5382384" y="1141185"/>
          <a:ext cx="1423828" cy="5695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1200" b="1" i="0" kern="1200"/>
            <a:t>Authentication:</a:t>
          </a:r>
          <a:r>
            <a:rPr lang="en-IN" sz="1200" b="0" i="0" kern="1200"/>
            <a:t> Django Auth</a:t>
          </a:r>
          <a:endParaRPr lang="en-US" sz="1200" kern="1200"/>
        </a:p>
      </dsp:txBody>
      <dsp:txXfrm>
        <a:off x="5382384" y="1141185"/>
        <a:ext cx="1423828" cy="569531"/>
      </dsp:txXfrm>
    </dsp:sp>
    <dsp:sp modelId="{1CBC8914-263A-4826-A793-5A41D37D4739}">
      <dsp:nvSpPr>
        <dsp:cNvPr id="0" name=""/>
        <dsp:cNvSpPr/>
      </dsp:nvSpPr>
      <dsp:spPr>
        <a:xfrm>
          <a:off x="7333029" y="2123"/>
          <a:ext cx="868535" cy="868535"/>
        </a:xfrm>
        <a:prstGeom prst="round2DiagRect">
          <a:avLst>
            <a:gd name="adj1" fmla="val 29727"/>
            <a:gd name="adj2" fmla="val 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F9B650-DDDD-42E3-B564-33D77A98E013}">
      <dsp:nvSpPr>
        <dsp:cNvPr id="0" name=""/>
        <dsp:cNvSpPr/>
      </dsp:nvSpPr>
      <dsp:spPr>
        <a:xfrm>
          <a:off x="7518127" y="187220"/>
          <a:ext cx="498339" cy="498339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E713B8-B14E-4DCC-A1EB-46C72C618C94}">
      <dsp:nvSpPr>
        <dsp:cNvPr id="0" name=""/>
        <dsp:cNvSpPr/>
      </dsp:nvSpPr>
      <dsp:spPr>
        <a:xfrm>
          <a:off x="7055383" y="1141185"/>
          <a:ext cx="1423828" cy="5695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1200" b="1" i="0" kern="1200"/>
            <a:t>Payment:</a:t>
          </a:r>
          <a:r>
            <a:rPr lang="en-IN" sz="1200" b="0" i="0" kern="1200"/>
            <a:t> Payment Gateways</a:t>
          </a:r>
          <a:endParaRPr lang="en-US" sz="1200" kern="1200"/>
        </a:p>
      </dsp:txBody>
      <dsp:txXfrm>
        <a:off x="7055383" y="1141185"/>
        <a:ext cx="1423828" cy="569531"/>
      </dsp:txXfrm>
    </dsp:sp>
    <dsp:sp modelId="{C5330C6D-AD7B-4BEE-A2BE-8833031C2F96}">
      <dsp:nvSpPr>
        <dsp:cNvPr id="0" name=""/>
        <dsp:cNvSpPr/>
      </dsp:nvSpPr>
      <dsp:spPr>
        <a:xfrm>
          <a:off x="9006027" y="2123"/>
          <a:ext cx="868535" cy="86853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05AD9A-1E25-41AE-881E-07940859D09E}">
      <dsp:nvSpPr>
        <dsp:cNvPr id="0" name=""/>
        <dsp:cNvSpPr/>
      </dsp:nvSpPr>
      <dsp:spPr>
        <a:xfrm>
          <a:off x="9191125" y="187220"/>
          <a:ext cx="498339" cy="498339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410F40-DD5D-4B52-863F-0230A251F643}">
      <dsp:nvSpPr>
        <dsp:cNvPr id="0" name=""/>
        <dsp:cNvSpPr/>
      </dsp:nvSpPr>
      <dsp:spPr>
        <a:xfrm>
          <a:off x="8728381" y="1141185"/>
          <a:ext cx="1423828" cy="5695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1200" b="1" i="0" kern="1200"/>
            <a:t>Deployment:</a:t>
          </a:r>
          <a:r>
            <a:rPr lang="en-IN" sz="1200" b="0" i="0" kern="1200"/>
            <a:t> AWS</a:t>
          </a:r>
          <a:endParaRPr lang="en-US" sz="1200" kern="1200"/>
        </a:p>
      </dsp:txBody>
      <dsp:txXfrm>
        <a:off x="8728381" y="1141185"/>
        <a:ext cx="1423828" cy="569531"/>
      </dsp:txXfrm>
    </dsp:sp>
    <dsp:sp modelId="{C5BC49F8-1EA6-4947-BCFF-5843213BE6D8}">
      <dsp:nvSpPr>
        <dsp:cNvPr id="0" name=""/>
        <dsp:cNvSpPr/>
      </dsp:nvSpPr>
      <dsp:spPr>
        <a:xfrm>
          <a:off x="3987033" y="2066674"/>
          <a:ext cx="868535" cy="868535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CED185-CF19-452B-B792-6B6AA841BE08}">
      <dsp:nvSpPr>
        <dsp:cNvPr id="0" name=""/>
        <dsp:cNvSpPr/>
      </dsp:nvSpPr>
      <dsp:spPr>
        <a:xfrm>
          <a:off x="4172131" y="2251771"/>
          <a:ext cx="498339" cy="498339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B980D2-5650-4876-8008-2D0224D19B5B}">
      <dsp:nvSpPr>
        <dsp:cNvPr id="0" name=""/>
        <dsp:cNvSpPr/>
      </dsp:nvSpPr>
      <dsp:spPr>
        <a:xfrm>
          <a:off x="3709386" y="3205736"/>
          <a:ext cx="1423828" cy="5695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1200" b="1" i="0" kern="1200"/>
            <a:t>Version Control:</a:t>
          </a:r>
          <a:r>
            <a:rPr lang="en-IN" sz="1200" b="0" i="0" kern="1200"/>
            <a:t> Git</a:t>
          </a:r>
          <a:endParaRPr lang="en-US" sz="1200" kern="1200"/>
        </a:p>
      </dsp:txBody>
      <dsp:txXfrm>
        <a:off x="3709386" y="3205736"/>
        <a:ext cx="1423828" cy="569531"/>
      </dsp:txXfrm>
    </dsp:sp>
    <dsp:sp modelId="{432CFB65-545D-4850-BEC3-04739D0E4076}">
      <dsp:nvSpPr>
        <dsp:cNvPr id="0" name=""/>
        <dsp:cNvSpPr/>
      </dsp:nvSpPr>
      <dsp:spPr>
        <a:xfrm>
          <a:off x="5660031" y="2066674"/>
          <a:ext cx="868535" cy="868535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8EEC87-6ED0-4DC6-86B8-9B4813882222}">
      <dsp:nvSpPr>
        <dsp:cNvPr id="0" name=""/>
        <dsp:cNvSpPr/>
      </dsp:nvSpPr>
      <dsp:spPr>
        <a:xfrm>
          <a:off x="5845129" y="2251771"/>
          <a:ext cx="498339" cy="498339"/>
        </a:xfrm>
        <a:prstGeom prst="rect">
          <a:avLst/>
        </a:prstGeom>
        <a:blipFill>
          <a:blip xmlns:r="http://schemas.openxmlformats.org/officeDocument/2006/relationships"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239A7F-2DDE-4C41-9A7A-204C6560B8D2}">
      <dsp:nvSpPr>
        <dsp:cNvPr id="0" name=""/>
        <dsp:cNvSpPr/>
      </dsp:nvSpPr>
      <dsp:spPr>
        <a:xfrm>
          <a:off x="5382384" y="3205736"/>
          <a:ext cx="1423828" cy="5695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1200" b="1" i="0" kern="1200"/>
            <a:t>Enhancements:</a:t>
          </a:r>
          <a:r>
            <a:rPr lang="en-IN" sz="1200" b="0" i="0" kern="1200"/>
            <a:t> Additional Libraries</a:t>
          </a:r>
          <a:endParaRPr lang="en-US" sz="1200" kern="1200"/>
        </a:p>
      </dsp:txBody>
      <dsp:txXfrm>
        <a:off x="5382384" y="3205736"/>
        <a:ext cx="1423828" cy="56953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9B2D59-85E8-4674-B9AD-7B4B9998E7F9}">
      <dsp:nvSpPr>
        <dsp:cNvPr id="0" name=""/>
        <dsp:cNvSpPr/>
      </dsp:nvSpPr>
      <dsp:spPr>
        <a:xfrm>
          <a:off x="0" y="0"/>
          <a:ext cx="3742400" cy="8792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i="0" kern="1200"/>
            <a:t>Why Conduct User Feedback Surveys?</a:t>
          </a:r>
          <a:endParaRPr lang="en-US" sz="1300" kern="1200"/>
        </a:p>
      </dsp:txBody>
      <dsp:txXfrm>
        <a:off x="25752" y="25752"/>
        <a:ext cx="2719329" cy="827742"/>
      </dsp:txXfrm>
    </dsp:sp>
    <dsp:sp modelId="{D1DBEA85-3515-43C6-ADAF-05650DC6A633}">
      <dsp:nvSpPr>
        <dsp:cNvPr id="0" name=""/>
        <dsp:cNvSpPr/>
      </dsp:nvSpPr>
      <dsp:spPr>
        <a:xfrm>
          <a:off x="313426" y="1039109"/>
          <a:ext cx="3742400" cy="8792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i="0" kern="1200"/>
            <a:t>User-Centric Improvement:</a:t>
          </a:r>
          <a:r>
            <a:rPr lang="en-US" sz="1300" b="0" i="0" kern="1200"/>
            <a:t> Surveys provide insights directly from users, enabling us to tailor AgriConnect Hub to your needs.</a:t>
          </a:r>
          <a:endParaRPr lang="en-US" sz="1300" kern="1200"/>
        </a:p>
      </dsp:txBody>
      <dsp:txXfrm>
        <a:off x="339178" y="1064861"/>
        <a:ext cx="2805960" cy="827742"/>
      </dsp:txXfrm>
    </dsp:sp>
    <dsp:sp modelId="{3A9DC49A-A9B3-4AF9-894B-DB7C786A4E59}">
      <dsp:nvSpPr>
        <dsp:cNvPr id="0" name=""/>
        <dsp:cNvSpPr/>
      </dsp:nvSpPr>
      <dsp:spPr>
        <a:xfrm>
          <a:off x="622174" y="2078219"/>
          <a:ext cx="3742400" cy="8792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i="0" kern="1200"/>
            <a:t>Identifying Gaps:</a:t>
          </a:r>
          <a:r>
            <a:rPr lang="en-US" sz="1300" b="0" i="0" kern="1200"/>
            <a:t> Surveys help identify areas where the platform can be enhanced for better user satisfaction.</a:t>
          </a:r>
          <a:endParaRPr lang="en-US" sz="1300" kern="1200"/>
        </a:p>
      </dsp:txBody>
      <dsp:txXfrm>
        <a:off x="647926" y="2103971"/>
        <a:ext cx="2810638" cy="827742"/>
      </dsp:txXfrm>
    </dsp:sp>
    <dsp:sp modelId="{118070F5-715A-4667-B8AC-7FA6D374BD14}">
      <dsp:nvSpPr>
        <dsp:cNvPr id="0" name=""/>
        <dsp:cNvSpPr/>
      </dsp:nvSpPr>
      <dsp:spPr>
        <a:xfrm>
          <a:off x="935600" y="3117328"/>
          <a:ext cx="3742400" cy="8792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i="0" kern="1200"/>
            <a:t>Data-Driven Decisions:</a:t>
          </a:r>
          <a:r>
            <a:rPr lang="en-US" sz="1300" b="0" i="0" kern="1200"/>
            <a:t> Feedback guides our decisions, ensuring we focus on features that matter most.</a:t>
          </a:r>
          <a:endParaRPr lang="en-US" sz="1300" kern="1200"/>
        </a:p>
      </dsp:txBody>
      <dsp:txXfrm>
        <a:off x="961352" y="3143080"/>
        <a:ext cx="2805960" cy="827742"/>
      </dsp:txXfrm>
    </dsp:sp>
    <dsp:sp modelId="{0A1BB4BC-A9F8-45A3-A8C6-35843CB5CAFB}">
      <dsp:nvSpPr>
        <dsp:cNvPr id="0" name=""/>
        <dsp:cNvSpPr/>
      </dsp:nvSpPr>
      <dsp:spPr>
        <a:xfrm>
          <a:off x="3170890" y="673422"/>
          <a:ext cx="571510" cy="571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3299480" y="673422"/>
        <a:ext cx="314330" cy="430061"/>
      </dsp:txXfrm>
    </dsp:sp>
    <dsp:sp modelId="{75BC7619-BEC0-4516-B185-F366DC7A7AC7}">
      <dsp:nvSpPr>
        <dsp:cNvPr id="0" name=""/>
        <dsp:cNvSpPr/>
      </dsp:nvSpPr>
      <dsp:spPr>
        <a:xfrm>
          <a:off x="3484316" y="1712532"/>
          <a:ext cx="571510" cy="571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3612906" y="1712532"/>
        <a:ext cx="314330" cy="430061"/>
      </dsp:txXfrm>
    </dsp:sp>
    <dsp:sp modelId="{9C9DE942-C546-4B6C-89E5-60F8584A3559}">
      <dsp:nvSpPr>
        <dsp:cNvPr id="0" name=""/>
        <dsp:cNvSpPr/>
      </dsp:nvSpPr>
      <dsp:spPr>
        <a:xfrm>
          <a:off x="3793064" y="2751641"/>
          <a:ext cx="571510" cy="571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3921654" y="2751641"/>
        <a:ext cx="314330" cy="43006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3D78C9-11D2-43B5-883B-A4F428C30DCB}">
      <dsp:nvSpPr>
        <dsp:cNvPr id="0" name=""/>
        <dsp:cNvSpPr/>
      </dsp:nvSpPr>
      <dsp:spPr>
        <a:xfrm>
          <a:off x="0" y="1861"/>
          <a:ext cx="3785616" cy="81391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/>
            <a:t>Distinct User Roles</a:t>
          </a:r>
          <a:endParaRPr lang="en-US" sz="1600" kern="1200"/>
        </a:p>
      </dsp:txBody>
      <dsp:txXfrm>
        <a:off x="39732" y="41593"/>
        <a:ext cx="3706152" cy="734452"/>
      </dsp:txXfrm>
    </dsp:sp>
    <dsp:sp modelId="{9D4CB552-D76B-4A0E-A29B-56A360232179}">
      <dsp:nvSpPr>
        <dsp:cNvPr id="0" name=""/>
        <dsp:cNvSpPr/>
      </dsp:nvSpPr>
      <dsp:spPr>
        <a:xfrm>
          <a:off x="0" y="856473"/>
          <a:ext cx="3785616" cy="81391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/>
            <a:t>AgriConnect Hub caters to various user roles, each with specific functionalities and privileges.</a:t>
          </a:r>
          <a:endParaRPr lang="en-US" sz="1600" kern="1200"/>
        </a:p>
      </dsp:txBody>
      <dsp:txXfrm>
        <a:off x="39732" y="896205"/>
        <a:ext cx="3706152" cy="734452"/>
      </dsp:txXfrm>
    </dsp:sp>
    <dsp:sp modelId="{7CB146DD-2C38-4B4F-B8E3-2B0B65304DB1}">
      <dsp:nvSpPr>
        <dsp:cNvPr id="0" name=""/>
        <dsp:cNvSpPr/>
      </dsp:nvSpPr>
      <dsp:spPr>
        <a:xfrm rot="5400000">
          <a:off x="6825041" y="-1246948"/>
          <a:ext cx="651132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/>
            <a:t>Farmers can create profiles, list their products, and manage their inventory.</a:t>
          </a:r>
          <a:endParaRPr lang="en-US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/>
            <a:t>They interact with entrepreneurs and consumers directly.</a:t>
          </a:r>
          <a:endParaRPr lang="en-US" sz="1300" kern="1200"/>
        </a:p>
      </dsp:txBody>
      <dsp:txXfrm rot="-5400000">
        <a:off x="3785615" y="1824264"/>
        <a:ext cx="6698198" cy="587560"/>
      </dsp:txXfrm>
    </dsp:sp>
    <dsp:sp modelId="{7425769B-3F59-4887-B6A3-3C3B6EB1D42B}">
      <dsp:nvSpPr>
        <dsp:cNvPr id="0" name=""/>
        <dsp:cNvSpPr/>
      </dsp:nvSpPr>
      <dsp:spPr>
        <a:xfrm>
          <a:off x="0" y="1711085"/>
          <a:ext cx="3785616" cy="81391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/>
            <a:t>1. Farmers</a:t>
          </a:r>
          <a:endParaRPr lang="en-US" sz="1600" kern="1200"/>
        </a:p>
      </dsp:txBody>
      <dsp:txXfrm>
        <a:off x="39732" y="1750817"/>
        <a:ext cx="3706152" cy="734452"/>
      </dsp:txXfrm>
    </dsp:sp>
    <dsp:sp modelId="{8522EA10-C8FC-4E44-B939-3761A3C09804}">
      <dsp:nvSpPr>
        <dsp:cNvPr id="0" name=""/>
        <dsp:cNvSpPr/>
      </dsp:nvSpPr>
      <dsp:spPr>
        <a:xfrm rot="5400000">
          <a:off x="6825041" y="-392336"/>
          <a:ext cx="651132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/>
            <a:t>Entrepreneurs can explore listed products, place orders, and initiate transactions.</a:t>
          </a:r>
          <a:endParaRPr lang="en-US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/>
            <a:t>They contribute to local value-added ventures and rural economic growth.</a:t>
          </a:r>
          <a:endParaRPr lang="en-US" sz="1300" kern="1200"/>
        </a:p>
      </dsp:txBody>
      <dsp:txXfrm rot="-5400000">
        <a:off x="3785615" y="2678876"/>
        <a:ext cx="6698198" cy="587560"/>
      </dsp:txXfrm>
    </dsp:sp>
    <dsp:sp modelId="{B6A82131-D4A8-48F6-9CFC-89DBFCCE1FFD}">
      <dsp:nvSpPr>
        <dsp:cNvPr id="0" name=""/>
        <dsp:cNvSpPr/>
      </dsp:nvSpPr>
      <dsp:spPr>
        <a:xfrm>
          <a:off x="0" y="2565697"/>
          <a:ext cx="3785616" cy="81391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/>
            <a:t>2. Entrepreneurs</a:t>
          </a:r>
          <a:endParaRPr lang="en-US" sz="1600" kern="1200"/>
        </a:p>
      </dsp:txBody>
      <dsp:txXfrm>
        <a:off x="39732" y="2605429"/>
        <a:ext cx="3706152" cy="734452"/>
      </dsp:txXfrm>
    </dsp:sp>
    <dsp:sp modelId="{E8E215AE-7892-4CD1-8BF3-0B99C251B726}">
      <dsp:nvSpPr>
        <dsp:cNvPr id="0" name=""/>
        <dsp:cNvSpPr/>
      </dsp:nvSpPr>
      <dsp:spPr>
        <a:xfrm rot="5400000">
          <a:off x="6825041" y="462275"/>
          <a:ext cx="651132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/>
            <a:t>Administrators oversee the platform's operation, ensuring smooth functionality.</a:t>
          </a:r>
          <a:endParaRPr lang="en-US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/>
            <a:t>They manage user accounts, resolve issues, and ensure compliance.</a:t>
          </a:r>
          <a:endParaRPr lang="en-US" sz="1300" kern="1200"/>
        </a:p>
      </dsp:txBody>
      <dsp:txXfrm rot="-5400000">
        <a:off x="3785615" y="3533487"/>
        <a:ext cx="6698198" cy="587560"/>
      </dsp:txXfrm>
    </dsp:sp>
    <dsp:sp modelId="{CBF610DD-7EA4-4232-B958-E5CCB68C854A}">
      <dsp:nvSpPr>
        <dsp:cNvPr id="0" name=""/>
        <dsp:cNvSpPr/>
      </dsp:nvSpPr>
      <dsp:spPr>
        <a:xfrm>
          <a:off x="0" y="3420309"/>
          <a:ext cx="3785616" cy="81391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/>
            <a:t>3. Administrators</a:t>
          </a:r>
          <a:endParaRPr lang="en-US" sz="1600" kern="1200"/>
        </a:p>
      </dsp:txBody>
      <dsp:txXfrm>
        <a:off x="39732" y="3460041"/>
        <a:ext cx="3706152" cy="73445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D927EC-CBC8-4D36-8FD0-7F95968619D2}">
      <dsp:nvSpPr>
        <dsp:cNvPr id="0" name=""/>
        <dsp:cNvSpPr/>
      </dsp:nvSpPr>
      <dsp:spPr>
        <a:xfrm>
          <a:off x="0" y="314578"/>
          <a:ext cx="10515600" cy="10489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374904" rIns="816127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kern="1200"/>
            <a:t>Transforming rural landscapes through technology and collaboration.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kern="1200"/>
            <a:t>Fostering economic growth, innovation, and community prosperity.</a:t>
          </a:r>
          <a:endParaRPr lang="en-US" sz="1800" kern="1200"/>
        </a:p>
      </dsp:txBody>
      <dsp:txXfrm>
        <a:off x="0" y="314578"/>
        <a:ext cx="10515600" cy="1048950"/>
      </dsp:txXfrm>
    </dsp:sp>
    <dsp:sp modelId="{D16487F8-DFDF-41C6-AD32-73244D8D016C}">
      <dsp:nvSpPr>
        <dsp:cNvPr id="0" name=""/>
        <dsp:cNvSpPr/>
      </dsp:nvSpPr>
      <dsp:spPr>
        <a:xfrm>
          <a:off x="525780" y="48898"/>
          <a:ext cx="7360920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/>
            <a:t>Our Vision: Empowering Rural Entrepreneurship</a:t>
          </a:r>
          <a:endParaRPr lang="en-US" sz="1800" kern="1200"/>
        </a:p>
      </dsp:txBody>
      <dsp:txXfrm>
        <a:off x="551719" y="74837"/>
        <a:ext cx="7309042" cy="479482"/>
      </dsp:txXfrm>
    </dsp:sp>
    <dsp:sp modelId="{2E56D11C-2B06-4215-957E-D07339386098}">
      <dsp:nvSpPr>
        <dsp:cNvPr id="0" name=""/>
        <dsp:cNvSpPr/>
      </dsp:nvSpPr>
      <dsp:spPr>
        <a:xfrm>
          <a:off x="0" y="1726408"/>
          <a:ext cx="10515600" cy="10489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374904" rIns="816127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kern="1200"/>
            <a:t>Empowering farmers and entrepreneurs for lasting positive change.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kern="1200"/>
            <a:t>Redefining rural entrepreneurship on a broader scale.</a:t>
          </a:r>
          <a:endParaRPr lang="en-US" sz="1800" kern="1200"/>
        </a:p>
      </dsp:txBody>
      <dsp:txXfrm>
        <a:off x="0" y="1726408"/>
        <a:ext cx="10515600" cy="1048950"/>
      </dsp:txXfrm>
    </dsp:sp>
    <dsp:sp modelId="{6814B26C-6458-4026-8563-F326D60B5E3F}">
      <dsp:nvSpPr>
        <dsp:cNvPr id="0" name=""/>
        <dsp:cNvSpPr/>
      </dsp:nvSpPr>
      <dsp:spPr>
        <a:xfrm>
          <a:off x="525780" y="1460728"/>
          <a:ext cx="7360920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/>
            <a:t>Local Impact, Global Change</a:t>
          </a:r>
          <a:endParaRPr lang="en-US" sz="1800" kern="1200"/>
        </a:p>
      </dsp:txBody>
      <dsp:txXfrm>
        <a:off x="551719" y="1486667"/>
        <a:ext cx="7309042" cy="479482"/>
      </dsp:txXfrm>
    </dsp:sp>
    <dsp:sp modelId="{CF373080-539D-4BD0-98FA-40FECBDD2214}">
      <dsp:nvSpPr>
        <dsp:cNvPr id="0" name=""/>
        <dsp:cNvSpPr/>
      </dsp:nvSpPr>
      <dsp:spPr>
        <a:xfrm>
          <a:off x="0" y="3138238"/>
          <a:ext cx="10515600" cy="10489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374904" rIns="816127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kern="1200"/>
            <a:t>Your involvement fuels our vision's journey.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kern="1200"/>
            <a:t>Together, we shape a future of rural empowerment.</a:t>
          </a:r>
          <a:endParaRPr lang="en-US" sz="1800" kern="1200"/>
        </a:p>
      </dsp:txBody>
      <dsp:txXfrm>
        <a:off x="0" y="3138238"/>
        <a:ext cx="10515600" cy="1048950"/>
      </dsp:txXfrm>
    </dsp:sp>
    <dsp:sp modelId="{F8497C93-480F-42FB-B865-BBC9E554FA32}">
      <dsp:nvSpPr>
        <dsp:cNvPr id="0" name=""/>
        <dsp:cNvSpPr/>
      </dsp:nvSpPr>
      <dsp:spPr>
        <a:xfrm>
          <a:off x="525780" y="2872558"/>
          <a:ext cx="7360920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/>
            <a:t>Join Us in Making a Difference</a:t>
          </a:r>
          <a:endParaRPr lang="en-US" sz="1800" kern="1200"/>
        </a:p>
      </dsp:txBody>
      <dsp:txXfrm>
        <a:off x="551719" y="2898497"/>
        <a:ext cx="7309042" cy="4794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1E8A1-6DA8-4496-BCE8-03ED561CC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760"/>
            <a:ext cx="10515600" cy="2890202"/>
          </a:xfrm>
        </p:spPr>
        <p:txBody>
          <a:bodyPr anchor="b">
            <a:normAutofit/>
          </a:bodyPr>
          <a:lstStyle>
            <a:lvl1pPr algn="l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B24CCC-3D44-4BB5-AA35-A21607EF69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506150"/>
            <a:ext cx="10515600" cy="248348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F80F6-1855-44E9-BA95-5E00A06E7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D7FFD-570A-4968-B943-AF87BB679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CE6A8-0665-4714-B241-6AFBA8C6F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459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926EC-DC54-4882-9D58-F201EA25C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804E7C-4CBA-49AF-B24C-1A1FF51C2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3C727-C0C7-4BBA-9CF5-6C1FAC76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03986-C5B4-4956-AC6F-4F36186B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5F941-E847-4C51-97D6-21066B26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617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338D2-D9EE-4B67-97C1-08ABD5745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53848" y="365125"/>
            <a:ext cx="3999952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B1422-6C1E-4422-80E8-34B0092FB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626546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8B53C-3084-4BC0-A80E-DB41C04C6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6BFDE-DC70-4A6E-90B8-337FC472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3578F-39AE-4F6F-9614-32EF672E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253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2A8A8-ECDA-4018-ABB4-CC22892B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0AE7C-51AF-4F0E-B5A3-8C7E1026C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28C09-A717-49AB-B60E-433BC4692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1A47A-6E5A-4754-8B43-9CE556160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CA1EB-7AC7-4F86-90C0-AA980D887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778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95957-C46F-4F17-BC8C-6507E676E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65760"/>
            <a:ext cx="10515600" cy="38278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9661B-6633-4C8B-8B9C-E514DF851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43817"/>
            <a:ext cx="10515600" cy="16458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274BF-C1CD-4709-B0A0-E9407DBEA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ADB94-0A5B-4B56-B0B1-1FF5580A4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A668A-35AE-4CDF-AC4C-2BEEA9EE8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459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F1FD-0E96-4963-9F09-92861572B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E5F0-B650-4AFF-B90E-23B378684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40876"/>
            <a:ext cx="5181600" cy="423608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1747B-302D-476E-8F4F-E4B114C66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40876"/>
            <a:ext cx="5181600" cy="42360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0577D-22F7-4958-BB3D-6C9265EA1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C5B46-A8FB-4683-9618-3F6E07383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887BD-93E9-4181-9D7F-940C3E17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579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63D79-FA27-4567-9032-AF722733E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7C1BF-703F-4992-BB0C-EB1E579C7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51823"/>
            <a:ext cx="5157787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2FCE1-6DC0-43B5-8016-89FD4AF5A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54741"/>
            <a:ext cx="5157787" cy="32349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2FED7A-67D0-43CC-889A-25F884964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51823"/>
            <a:ext cx="5183188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1C176-48F2-44EC-B3A2-A144403D5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54741"/>
            <a:ext cx="5183188" cy="32349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9187B8-AC48-4FE7-8658-8A31E373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CAB465-E22E-45DC-89C9-406121BCE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F9D1CF-F964-4405-8677-5F9E2A028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908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A3453-DD0F-41C0-8F4A-5DC343F5E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4E6313-506F-4456-B3D9-D9655538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26068-7707-41EC-93EF-A24CAF8FF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9C8A3C-8C01-4039-B47B-57D84975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907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892633-8C77-419D-B24D-2B3D44DB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149D59-0A88-4A14-A740-4CCD9B526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A3DEF9-802F-444E-92D2-397862EE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16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23C20-3881-4F15-94F7-9D7B9F9E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8F40F-6C2A-48EC-8F16-DA179A1DA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4638" y="457201"/>
            <a:ext cx="5800749" cy="54038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736B7E-D33D-48C7-97AC-5C0D9874F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57600"/>
            <a:ext cx="4343400" cy="2211387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49BC5-FF58-463A-B4FA-F0F912F12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072D7-4A2A-407F-A084-6AE8DD00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4C41C-C368-475C-BDC1-DC5B29C78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056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F67B0-865B-44ED-9DFE-36C73B0C8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3C5CF7-138A-437C-9E0A-FF41799703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61462" y="457201"/>
            <a:ext cx="5793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117822-7770-4117-96A2-8D2FF0A01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64424"/>
            <a:ext cx="4343400" cy="2204564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95030-39C7-4814-A766-1A3E094EB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F02CD-DC87-47B6-96C4-F6470B1D8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FF531-02C2-4C1D-A692-704037806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185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6818BD-D734-48A1-8CC0-609D11E5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9D215A-D2A1-4903-A905-F8B06EF41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0875"/>
            <a:ext cx="10515600" cy="423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2B88A-7A1D-4AA1-8536-28DC13DBA5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766A6-3C10-4AB8-86A1-BB1F0CDA7EFE}" type="datetimeFigureOut">
              <a:rPr lang="en-US" smtClean="0"/>
              <a:pPr/>
              <a:t>9/2/2023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FE925-0C4B-4BAE-9799-3A9D46D92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DAD54-E5C5-4D48-8592-BB22F0A85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60201-1C40-4B39-813D-5CD9493BAEE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231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5400" kern="1200" smtClean="0">
          <a:gradFill>
            <a:gsLst>
              <a:gs pos="100000">
                <a:schemeClr val="tx2"/>
              </a:gs>
              <a:gs pos="0">
                <a:schemeClr val="accent1"/>
              </a:gs>
            </a:gsLst>
            <a:lin ang="0" scaled="1"/>
          </a:gradFill>
          <a:latin typeface="Aharoni" panose="02010803020104030203" pitchFamily="2" charset="-79"/>
          <a:ea typeface="+mn-ea"/>
          <a:cs typeface="Angsana New" panose="02020603050405020304" pitchFamily="18" charset="-34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diagramLayout" Target="../diagrams/layout5.xml"/><Relationship Id="rId7" Type="http://schemas.openxmlformats.org/officeDocument/2006/relationships/image" Target="../media/image25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figma.com/proto/agFjLteC4qIkTnPl0ZLvrN/Agricultural-Products-Rural-Entrepreneurship%E2%80%AFManagement-System%3A-AgriConnect-Hub?type=design&amp;node-id=1-4&amp;t=EV38UUJ6s6CiZ8HE-0&amp;scaling=min-zoom&amp;page-id=0%3A1&amp;starting-point-node-id=1%3A4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pulse/agricultural-products-rural-system-agriconnect-hub-manish-raj" TargetMode="External"/><Relationship Id="rId2" Type="http://schemas.openxmlformats.org/officeDocument/2006/relationships/hyperlink" Target="https://projects.kluniversity.in/manishraj27/agriconnect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3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EB3DAD-AF96-D47C-BC3A-6F6E47E6B9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24978" y="596644"/>
            <a:ext cx="4428821" cy="3026450"/>
          </a:xfrm>
        </p:spPr>
        <p:txBody>
          <a:bodyPr anchor="ctr">
            <a:normAutofit/>
          </a:bodyPr>
          <a:lstStyle/>
          <a:p>
            <a:r>
              <a:rPr lang="en-IN" sz="2800" b="1" dirty="0"/>
              <a:t>Skill Development Project 1:</a:t>
            </a:r>
            <a:br>
              <a:rPr lang="en-IN" sz="2800" dirty="0"/>
            </a:br>
            <a:r>
              <a:rPr lang="en-IN" sz="2800" dirty="0"/>
              <a:t>Agriculture Products Rural Management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7262D6-C051-5D43-3D23-B0215A939C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24978" y="3531633"/>
            <a:ext cx="4428821" cy="1961972"/>
          </a:xfrm>
        </p:spPr>
        <p:txBody>
          <a:bodyPr>
            <a:normAutofit/>
          </a:bodyPr>
          <a:lstStyle/>
          <a:p>
            <a:pPr marL="0" indent="0" algn="just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</a:pPr>
            <a:r>
              <a:rPr lang="en-IN" sz="2000" i="1" kern="1200" spc="600" dirty="0">
                <a:solidFill>
                  <a:srgbClr val="203F4F"/>
                </a:solidFill>
                <a:effectLst/>
                <a:latin typeface="Avenir Next LT Pro" panose="020B0504020202020204" pitchFamily="34" charset="0"/>
                <a:ea typeface="+mn-ea"/>
                <a:cs typeface="+mn-cs"/>
              </a:rPr>
              <a:t>Team Members:</a:t>
            </a:r>
            <a:endParaRPr lang="en-IN" sz="2000" dirty="0">
              <a:solidFill>
                <a:srgbClr val="203F4F"/>
              </a:solidFill>
              <a:effectLst/>
            </a:endParaRPr>
          </a:p>
          <a:p>
            <a:pPr marL="347472" indent="-347472" algn="just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i="1" kern="1200" dirty="0">
                <a:solidFill>
                  <a:srgbClr val="203F4F"/>
                </a:solidFill>
                <a:effectLst/>
                <a:latin typeface="Avenir Next LT Pro" panose="020B0504020202020204" pitchFamily="34" charset="0"/>
                <a:ea typeface="+mn-ea"/>
                <a:cs typeface="+mn-cs"/>
              </a:rPr>
              <a:t>2200033178 K Manish</a:t>
            </a:r>
            <a:endParaRPr lang="en-IN" sz="1800" dirty="0">
              <a:solidFill>
                <a:srgbClr val="203F4F"/>
              </a:solidFill>
              <a:effectLst/>
            </a:endParaRPr>
          </a:p>
          <a:p>
            <a:pPr marL="347472" indent="-347472" algn="just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i="1" kern="1200" dirty="0">
                <a:solidFill>
                  <a:srgbClr val="203F4F"/>
                </a:solidFill>
                <a:effectLst/>
                <a:latin typeface="Avenir Next LT Pro" panose="020B0504020202020204" pitchFamily="34" charset="0"/>
                <a:ea typeface="+mn-ea"/>
                <a:cs typeface="+mn-cs"/>
              </a:rPr>
              <a:t>2200032955 Manish Raj</a:t>
            </a:r>
            <a:endParaRPr lang="en-IN" sz="1800" dirty="0">
              <a:solidFill>
                <a:srgbClr val="203F4F"/>
              </a:solidFill>
              <a:effectLst/>
            </a:endParaRPr>
          </a:p>
          <a:p>
            <a:pPr marL="347472" indent="-347472" algn="just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i="1" kern="1200" dirty="0">
                <a:solidFill>
                  <a:srgbClr val="203F4F"/>
                </a:solidFill>
                <a:effectLst/>
                <a:latin typeface="Avenir Next LT Pro" panose="020B0504020202020204" pitchFamily="34" charset="0"/>
                <a:ea typeface="+mn-ea"/>
                <a:cs typeface="+mn-cs"/>
              </a:rPr>
              <a:t>2200030250 </a:t>
            </a:r>
            <a:r>
              <a:rPr lang="en-IN" sz="1800" i="1" kern="1200" dirty="0" err="1">
                <a:solidFill>
                  <a:srgbClr val="203F4F"/>
                </a:solidFill>
                <a:effectLst/>
                <a:latin typeface="Avenir Next LT Pro" panose="020B0504020202020204" pitchFamily="34" charset="0"/>
                <a:ea typeface="+mn-ea"/>
                <a:cs typeface="+mn-cs"/>
              </a:rPr>
              <a:t>Sekuri</a:t>
            </a:r>
            <a:r>
              <a:rPr lang="en-IN" sz="1800" i="1" kern="1200" dirty="0">
                <a:solidFill>
                  <a:srgbClr val="203F4F"/>
                </a:solidFill>
                <a:effectLst/>
                <a:latin typeface="Avenir Next LT Pro" panose="020B0504020202020204" pitchFamily="34" charset="0"/>
                <a:ea typeface="+mn-ea"/>
                <a:cs typeface="+mn-cs"/>
              </a:rPr>
              <a:t> Srinivas</a:t>
            </a:r>
            <a:endParaRPr lang="en-IN" sz="1800" dirty="0">
              <a:solidFill>
                <a:srgbClr val="203F4F"/>
              </a:solidFill>
              <a:effectLst/>
            </a:endParaRPr>
          </a:p>
          <a:p>
            <a:pPr algn="r"/>
            <a:endParaRPr lang="en-IN" dirty="0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1AB1B3D7-21A3-AB69-4236-B6A28E357A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6" r="19801"/>
          <a:stretch/>
        </p:blipFill>
        <p:spPr>
          <a:xfrm>
            <a:off x="565073" y="1343572"/>
            <a:ext cx="5524752" cy="4734904"/>
          </a:xfrm>
          <a:custGeom>
            <a:avLst/>
            <a:gdLst/>
            <a:ahLst/>
            <a:cxnLst/>
            <a:rect l="l" t="t" r="r" b="b"/>
            <a:pathLst>
              <a:path w="5524752" h="4734904">
                <a:moveTo>
                  <a:pt x="2762375" y="0"/>
                </a:moveTo>
                <a:cubicBezTo>
                  <a:pt x="4287995" y="0"/>
                  <a:pt x="5524752" y="1236757"/>
                  <a:pt x="5524752" y="2762375"/>
                </a:cubicBezTo>
                <a:lnTo>
                  <a:pt x="5524752" y="3745069"/>
                </a:lnTo>
                <a:lnTo>
                  <a:pt x="5524752" y="4734904"/>
                </a:lnTo>
                <a:lnTo>
                  <a:pt x="0" y="4734904"/>
                </a:lnTo>
                <a:lnTo>
                  <a:pt x="0" y="2762375"/>
                </a:lnTo>
                <a:cubicBezTo>
                  <a:pt x="0" y="1236757"/>
                  <a:pt x="1236757" y="0"/>
                  <a:pt x="2762375" y="0"/>
                </a:cubicBezTo>
                <a:close/>
              </a:path>
            </a:pathLst>
          </a:custGeom>
          <a:ln w="12700">
            <a:solidFill>
              <a:schemeClr val="accent4"/>
            </a:solidFill>
          </a:ln>
        </p:spPr>
      </p:pic>
    </p:spTree>
    <p:extLst>
      <p:ext uri="{BB962C8B-B14F-4D97-AF65-F5344CB8AC3E}">
        <p14:creationId xmlns:p14="http://schemas.microsoft.com/office/powerpoint/2010/main" val="31394475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4" name="Rectangle 3091">
            <a:extLst>
              <a:ext uri="{FF2B5EF4-FFF2-40B4-BE49-F238E27FC236}">
                <a16:creationId xmlns:a16="http://schemas.microsoft.com/office/drawing/2014/main" id="{FB869131-809F-4714-9B05-385CAF009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9D0C8E-E0DD-11F7-3AE0-D98A5A601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7284" y="506705"/>
            <a:ext cx="4988916" cy="1240815"/>
          </a:xfrm>
        </p:spPr>
        <p:txBody>
          <a:bodyPr anchor="b">
            <a:normAutofit/>
          </a:bodyPr>
          <a:lstStyle/>
          <a:p>
            <a:r>
              <a:rPr lang="en-IN" dirty="0"/>
              <a:t>Survey</a:t>
            </a:r>
          </a:p>
        </p:txBody>
      </p:sp>
      <p:graphicFrame>
        <p:nvGraphicFramePr>
          <p:cNvPr id="3098" name="Content Placeholder 3077">
            <a:extLst>
              <a:ext uri="{FF2B5EF4-FFF2-40B4-BE49-F238E27FC236}">
                <a16:creationId xmlns:a16="http://schemas.microsoft.com/office/drawing/2014/main" id="{D5688115-E2A8-9642-57F1-40CE405A799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046639" y="2160384"/>
          <a:ext cx="4678001" cy="39965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074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CF61707C-3F9F-FE85-96EE-A76AFE49EF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79" b="6801"/>
          <a:stretch/>
        </p:blipFill>
        <p:spPr bwMode="auto">
          <a:xfrm>
            <a:off x="594359" y="596647"/>
            <a:ext cx="5555999" cy="2788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C00EA605-D960-D4AF-2268-9F51E2467D0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9764" b="758"/>
          <a:stretch/>
        </p:blipFill>
        <p:spPr>
          <a:xfrm>
            <a:off x="594359" y="3459129"/>
            <a:ext cx="5555999" cy="27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820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5">
            <a:extLst>
              <a:ext uri="{FF2B5EF4-FFF2-40B4-BE49-F238E27FC236}">
                <a16:creationId xmlns:a16="http://schemas.microsoft.com/office/drawing/2014/main" id="{FB869131-809F-4714-9B05-385CAF009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diagram of a business&#10;&#10;Description automatically generated">
            <a:extLst>
              <a:ext uri="{FF2B5EF4-FFF2-40B4-BE49-F238E27FC236}">
                <a16:creationId xmlns:a16="http://schemas.microsoft.com/office/drawing/2014/main" id="{281890DB-CFAD-3670-F33D-0F0F685E1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1503156"/>
            <a:ext cx="6698586" cy="38516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C56490-B4D6-F023-F0D4-6CF3AF802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7839" y="596644"/>
            <a:ext cx="3748361" cy="2798746"/>
          </a:xfrm>
          <a:noFill/>
        </p:spPr>
        <p:txBody>
          <a:bodyPr anchor="ctr">
            <a:normAutofit/>
          </a:bodyPr>
          <a:lstStyle/>
          <a:p>
            <a:r>
              <a:rPr lang="en-IN" b="1" i="0" dirty="0">
                <a:effectLst/>
                <a:latin typeface="Söhne"/>
              </a:rPr>
              <a:t>Customer Journey Map</a:t>
            </a:r>
            <a:endParaRPr lang="en-IN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2429D2-5E3E-CBA5-DB46-5D47274919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7839" y="3564412"/>
            <a:ext cx="3748361" cy="269694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000" b="1" i="0" dirty="0">
                <a:effectLst/>
                <a:latin typeface="Söhne"/>
              </a:rPr>
              <a:t>Key Touchpoints and Emotions</a:t>
            </a:r>
            <a:endParaRPr lang="en-US" sz="1000" b="0" i="0" dirty="0">
              <a:effectLst/>
              <a:latin typeface="Söhne"/>
            </a:endParaRP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00" b="0" i="0" dirty="0">
                <a:effectLst/>
                <a:latin typeface="Söhne"/>
              </a:rPr>
              <a:t>We've identified critical touchpoints where user emotions and interactions are most impactful.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00" b="0" i="0" dirty="0">
                <a:effectLst/>
                <a:latin typeface="Söhne"/>
              </a:rPr>
              <a:t>Positive experiences foster engagement and loyalty.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000" b="1" i="0" dirty="0">
                <a:effectLst/>
                <a:latin typeface="Söhne"/>
              </a:rPr>
              <a:t>Enhancing the Journey</a:t>
            </a:r>
            <a:endParaRPr lang="en-US" sz="1000" b="0" i="0" dirty="0">
              <a:effectLst/>
              <a:latin typeface="Söhne"/>
            </a:endParaRP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00" b="0" i="0" dirty="0">
                <a:effectLst/>
                <a:latin typeface="Söhne"/>
              </a:rPr>
              <a:t>Our goal is to optimize each touchpoint for seamless, user-centric experiences.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00" b="0" i="0" dirty="0">
                <a:effectLst/>
                <a:latin typeface="Söhne"/>
              </a:rPr>
              <a:t>By analyzing user feedback and behavior, we continuously refine the journey.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000" b="1" i="0" dirty="0">
                <a:effectLst/>
                <a:latin typeface="Söhne"/>
              </a:rPr>
              <a:t>Empowering Rural Entrepreneurship Together</a:t>
            </a:r>
            <a:endParaRPr lang="en-US" sz="1000" b="0" i="0" dirty="0">
              <a:effectLst/>
              <a:latin typeface="Söhne"/>
            </a:endParaRP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00" b="0" i="0" dirty="0">
                <a:effectLst/>
                <a:latin typeface="Söhne"/>
              </a:rPr>
              <a:t>The customer journey map guides us in creating a platform that empowers farmers and entrepreneurs.</a:t>
            </a:r>
          </a:p>
          <a:p>
            <a:pPr>
              <a:lnSpc>
                <a:spcPct val="100000"/>
              </a:lnSpc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959789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CE26D-532D-2423-AB80-E8F575B5E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188" y="2103437"/>
            <a:ext cx="3117851" cy="1325563"/>
          </a:xfrm>
        </p:spPr>
        <p:txBody>
          <a:bodyPr>
            <a:normAutofit fontScale="90000"/>
          </a:bodyPr>
          <a:lstStyle/>
          <a:p>
            <a:r>
              <a:rPr lang="en-IN" dirty="0"/>
              <a:t>User Persona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5A8A01A-1770-5414-868F-B19955C4E84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167" y="539432"/>
            <a:ext cx="7706782" cy="578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2632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68E2A-6999-9763-CE3C-28ED5BC44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Söhne"/>
              </a:rPr>
              <a:t>User Roles</a:t>
            </a:r>
            <a:endParaRPr lang="en-IN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9D7030B-67BA-2A9D-49C2-CA7EB9B7CF9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940875"/>
          <a:ext cx="10515600" cy="42360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812992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2638C-465A-1949-D844-4F8085AFA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Söhne"/>
              </a:rPr>
              <a:t>Our Vision</a:t>
            </a:r>
            <a:endParaRPr lang="en-IN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29C20AF-E92B-FBA2-2B7B-B96E22B728B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940875"/>
          <a:ext cx="10515600" cy="42360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358976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FADC51-56FD-66BE-44EC-C466DB0F59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7C2A816-955C-4079-AAAB-066EBD4418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6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50000"/>
                  <a:alpha val="0"/>
                </a:schemeClr>
              </a:gs>
              <a:gs pos="58000">
                <a:srgbClr val="0E0D12">
                  <a:alpha val="58000"/>
                </a:srgbClr>
              </a:gs>
              <a:gs pos="93000">
                <a:srgbClr val="000000">
                  <a:alpha val="58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C90B7D-0615-4C0D-36F5-2103E60C9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914400"/>
            <a:ext cx="4892948" cy="342786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600" dirty="0">
                <a:solidFill>
                  <a:srgbClr val="FFFFFF"/>
                </a:solidFill>
              </a:rPr>
              <a:t>Thank You for your valuable time.</a:t>
            </a:r>
          </a:p>
        </p:txBody>
      </p:sp>
    </p:spTree>
    <p:extLst>
      <p:ext uri="{BB962C8B-B14F-4D97-AF65-F5344CB8AC3E}">
        <p14:creationId xmlns:p14="http://schemas.microsoft.com/office/powerpoint/2010/main" val="2371902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3">
            <a:extLst>
              <a:ext uri="{FF2B5EF4-FFF2-40B4-BE49-F238E27FC236}">
                <a16:creationId xmlns:a16="http://schemas.microsoft.com/office/drawing/2014/main" id="{93366BB0-BF67-4519-BA41-2F0021F5E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B3ABEE-2A73-A8BE-3EFD-273211871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2960" y="596644"/>
            <a:ext cx="5257800" cy="718966"/>
          </a:xfrm>
        </p:spPr>
        <p:txBody>
          <a:bodyPr anchor="b">
            <a:normAutofit fontScale="90000"/>
          </a:bodyPr>
          <a:lstStyle/>
          <a:p>
            <a:r>
              <a:rPr lang="en-IN" b="1" i="0" dirty="0">
                <a:effectLst/>
                <a:latin typeface="Söhne"/>
              </a:rPr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3E928-008D-D6D8-0160-ED4CC07050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452881"/>
            <a:ext cx="5257800" cy="480813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100" b="1" i="0" dirty="0">
                <a:effectLst/>
                <a:latin typeface="Söhne"/>
              </a:rPr>
              <a:t>Introduction to AgriConnect Hub</a:t>
            </a:r>
            <a:endParaRPr lang="en-US" sz="1100" b="0" i="0" dirty="0">
              <a:effectLst/>
              <a:latin typeface="Söhne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100" b="0" i="0" dirty="0">
                <a:effectLst/>
                <a:latin typeface="Söhne"/>
              </a:rPr>
              <a:t>Welcome to the presentation on "Agricultural Products Rural Entrepreneurship Management System: AgriConnect Hub."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100" b="0" i="0" dirty="0">
                <a:effectLst/>
                <a:latin typeface="Söhne"/>
              </a:rPr>
              <a:t>In today's fast-paced world, connecting agricultural products with rural entrepreneurship is crucial for sustainable economic growth and community development.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100" b="1" i="0" dirty="0">
                <a:effectLst/>
                <a:latin typeface="Söhne"/>
              </a:rPr>
              <a:t>Significance of AgriConnect Hub</a:t>
            </a:r>
            <a:endParaRPr lang="en-US" sz="1100" b="0" i="0" dirty="0">
              <a:effectLst/>
              <a:latin typeface="Söhne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100" b="0" i="0" dirty="0">
                <a:effectLst/>
                <a:latin typeface="Söhne"/>
              </a:rPr>
              <a:t>AgriConnect Hub serves as a digital platform designed to bridge the gap between farmers, entrepreneurs, and consumers.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100" b="0" i="0" dirty="0">
                <a:effectLst/>
                <a:latin typeface="Söhne"/>
              </a:rPr>
              <a:t>It addresses the challenges faced by rural communities in marketing agricultural products and establishing successful entrepreneurial ventures.</a:t>
            </a:r>
          </a:p>
          <a:p>
            <a:pPr marL="0" indent="0" algn="l">
              <a:buNone/>
            </a:pPr>
            <a:r>
              <a:rPr lang="en-US" sz="1050" b="1" i="0" dirty="0">
                <a:effectLst/>
                <a:latin typeface="Söhne"/>
              </a:rPr>
              <a:t>Why AgriConnect Hub Matters</a:t>
            </a:r>
            <a:endParaRPr lang="en-US" sz="1050" b="0" i="0" dirty="0"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050" b="0" i="0" dirty="0">
                <a:effectLst/>
                <a:latin typeface="Söhne"/>
              </a:rPr>
              <a:t>Empowering Farmers: AgriConnect Hub empowers farmers by providing them with a direct channel to showcase their products and reach a wider market.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050" b="0" i="0" dirty="0">
                <a:effectLst/>
                <a:latin typeface="Söhne"/>
              </a:rPr>
              <a:t>Fostering Entrepreneurship: The platform encourages rural entrepreneurship, enabling individuals to create value-added products and services.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050" b="0" i="0" dirty="0">
                <a:effectLst/>
                <a:latin typeface="Söhne"/>
              </a:rPr>
              <a:t>Enhancing Economic Growth: By promoting local products and businesses, AgriConnect Hub contributes to the economic growth of rural areas.</a:t>
            </a:r>
          </a:p>
          <a:p>
            <a:pPr marL="0" indent="0">
              <a:lnSpc>
                <a:spcPct val="100000"/>
              </a:lnSpc>
              <a:buNone/>
            </a:pPr>
            <a:endParaRPr lang="en-IN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A83F97-8DC4-C772-CAE5-5238BD59CC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177" r="29264"/>
          <a:stretch/>
        </p:blipFill>
        <p:spPr>
          <a:xfrm>
            <a:off x="594068" y="596644"/>
            <a:ext cx="4990587" cy="566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841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C0B4C-B8AF-6273-A7C7-86EC00C3E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Our Vision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03561A0F-2C81-B8E6-EA3D-1E8F9827230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940875"/>
          <a:ext cx="10515600" cy="42360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36204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DE92B-7E46-026B-0CF2-19F4598E6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Söhne"/>
              </a:rPr>
              <a:t>Project Overview</a:t>
            </a:r>
            <a:endParaRPr lang="en-IN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9AF74E2A-2883-A3D4-6D58-432DB1107D7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940875"/>
          <a:ext cx="10515600" cy="42360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09905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761EB98-E0C4-4B95-984A-E7D9DFAD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CA7747-95E6-E6D7-4066-173CA27CD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1" cy="1795655"/>
          </a:xfrm>
        </p:spPr>
        <p:txBody>
          <a:bodyPr>
            <a:normAutofit/>
          </a:bodyPr>
          <a:lstStyle/>
          <a:p>
            <a:r>
              <a:rPr lang="en-IN" b="1" i="0" dirty="0">
                <a:effectLst/>
                <a:latin typeface="Söhne"/>
              </a:rPr>
              <a:t>Project Overview</a:t>
            </a:r>
            <a:endParaRPr lang="en-IN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B1BE168-2D0D-A5C1-246D-E65D72F457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88462558"/>
              </p:ext>
            </p:extLst>
          </p:nvPr>
        </p:nvGraphicFramePr>
        <p:xfrm>
          <a:off x="838200" y="2399571"/>
          <a:ext cx="10515600" cy="37773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8089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FB869131-809F-4714-9B05-385CAF009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F73DDE8-4159-FE34-56BC-9151A309DB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3537" y="596644"/>
            <a:ext cx="6698586" cy="4186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858C05-A1C4-04AD-31F6-8A47E47A9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7839" y="596644"/>
            <a:ext cx="3748361" cy="1568586"/>
          </a:xfrm>
          <a:noFill/>
        </p:spPr>
        <p:txBody>
          <a:bodyPr anchor="ctr">
            <a:normAutofit/>
          </a:bodyPr>
          <a:lstStyle/>
          <a:p>
            <a:r>
              <a:rPr lang="en-IN" dirty="0"/>
              <a:t>Prototype</a:t>
            </a:r>
          </a:p>
        </p:txBody>
      </p:sp>
      <p:sp>
        <p:nvSpPr>
          <p:cNvPr id="1030" name="Content Placeholder 1029">
            <a:extLst>
              <a:ext uri="{FF2B5EF4-FFF2-40B4-BE49-F238E27FC236}">
                <a16:creationId xmlns:a16="http://schemas.microsoft.com/office/drawing/2014/main" id="{ED045075-1431-7856-3FFD-326932682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7838" y="2365340"/>
            <a:ext cx="3748361" cy="2696944"/>
          </a:xfrm>
        </p:spPr>
        <p:txBody>
          <a:bodyPr>
            <a:normAutofit/>
          </a:bodyPr>
          <a:lstStyle/>
          <a:p>
            <a:r>
              <a:rPr lang="en-US" b="0" i="0" dirty="0">
                <a:effectLst/>
                <a:latin typeface="Söhne"/>
              </a:rPr>
              <a:t>This is not the final structure. Just a rough outline of what we are working towards. We will tweak and refine the system along the way as inspiration strikes us.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E4E5F8-A344-1433-7E43-5574C7A6E42F}"/>
              </a:ext>
            </a:extLst>
          </p:cNvPr>
          <p:cNvSpPr txBox="1"/>
          <p:nvPr/>
        </p:nvSpPr>
        <p:spPr>
          <a:xfrm>
            <a:off x="1311215" y="5062284"/>
            <a:ext cx="5760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Landing Home Page</a:t>
            </a:r>
          </a:p>
        </p:txBody>
      </p:sp>
    </p:spTree>
    <p:extLst>
      <p:ext uri="{BB962C8B-B14F-4D97-AF65-F5344CB8AC3E}">
        <p14:creationId xmlns:p14="http://schemas.microsoft.com/office/powerpoint/2010/main" val="1702264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2" name="Rectangle 2061">
            <a:extLst>
              <a:ext uri="{FF2B5EF4-FFF2-40B4-BE49-F238E27FC236}">
                <a16:creationId xmlns:a16="http://schemas.microsoft.com/office/drawing/2014/main" id="{368F9D89-54B8-41F8-8839-49992D645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0CB03B-5B0A-963A-6F20-861B7DBE8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5800"/>
            <a:ext cx="5257800" cy="2275480"/>
          </a:xfrm>
        </p:spPr>
        <p:txBody>
          <a:bodyPr>
            <a:normAutofit/>
          </a:bodyPr>
          <a:lstStyle/>
          <a:p>
            <a:r>
              <a:rPr lang="en-IN" dirty="0"/>
              <a:t>Prototype</a:t>
            </a:r>
          </a:p>
        </p:txBody>
      </p:sp>
      <p:sp>
        <p:nvSpPr>
          <p:cNvPr id="2054" name="Content Placeholder 2053">
            <a:extLst>
              <a:ext uri="{FF2B5EF4-FFF2-40B4-BE49-F238E27FC236}">
                <a16:creationId xmlns:a16="http://schemas.microsoft.com/office/drawing/2014/main" id="{7064A8C8-74BB-E9A5-113F-17C047846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319796"/>
            <a:ext cx="5257799" cy="2852404"/>
          </a:xfrm>
        </p:spPr>
        <p:txBody>
          <a:bodyPr>
            <a:normAutofit/>
          </a:bodyPr>
          <a:lstStyle/>
          <a:p>
            <a:r>
              <a:rPr lang="en-US" dirty="0"/>
              <a:t>Website Flow</a:t>
            </a:r>
          </a:p>
          <a:p>
            <a:r>
              <a:rPr lang="en-US" dirty="0">
                <a:hlinkClick r:id="rId2"/>
              </a:rPr>
              <a:t>CLICK TO VIEW THE WORKING MODEL OF PROTOTYPE</a:t>
            </a:r>
            <a:endParaRPr lang="en-US" dirty="0"/>
          </a:p>
        </p:txBody>
      </p:sp>
      <p:pic>
        <p:nvPicPr>
          <p:cNvPr id="2050" name="Picture 2" descr="A screenshot of a website&#10;&#10;Description automatically generated">
            <a:extLst>
              <a:ext uri="{FF2B5EF4-FFF2-40B4-BE49-F238E27FC236}">
                <a16:creationId xmlns:a16="http://schemas.microsoft.com/office/drawing/2014/main" id="{BE9AF8B9-2E81-DAD4-910E-46443FDEBF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62889" y="1729403"/>
            <a:ext cx="4925879" cy="3398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423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597795-6577-2FAC-9204-7204814F1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28902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/>
              <a:t>Links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BDD38-4AF5-DD78-88E5-E138AF782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06150"/>
            <a:ext cx="10515600" cy="248348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3600" dirty="0">
                <a:hlinkClick r:id="rId2"/>
              </a:rPr>
              <a:t>Click to view GitHub Project Link</a:t>
            </a:r>
            <a:br>
              <a:rPr lang="en-US" sz="3600" dirty="0"/>
            </a:br>
            <a:r>
              <a:rPr lang="en-US" sz="3600" dirty="0">
                <a:hlinkClick r:id="rId3"/>
              </a:rPr>
              <a:t>Click to view </a:t>
            </a:r>
            <a:r>
              <a:rPr lang="en-US" sz="3600" dirty="0" err="1">
                <a:hlinkClick r:id="rId3"/>
              </a:rPr>
              <a:t>LinkdIn</a:t>
            </a:r>
            <a:r>
              <a:rPr lang="en-US" sz="3600" dirty="0">
                <a:hlinkClick r:id="rId3"/>
              </a:rPr>
              <a:t> Article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34623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761EB98-E0C4-4B95-984A-E7D9DFAD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EB3EDD-140F-F666-9D9C-5A8DD12E3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1" cy="1795655"/>
          </a:xfrm>
        </p:spPr>
        <p:txBody>
          <a:bodyPr>
            <a:normAutofit/>
          </a:bodyPr>
          <a:lstStyle/>
          <a:p>
            <a:r>
              <a:rPr lang="en-IN" b="1" i="0" dirty="0">
                <a:effectLst/>
                <a:latin typeface="Söhne"/>
              </a:rPr>
              <a:t>Technology Stack</a:t>
            </a:r>
            <a:endParaRPr lang="en-IN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9EE0B16-584F-289E-01D3-F11492E251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484170"/>
              </p:ext>
            </p:extLst>
          </p:nvPr>
        </p:nvGraphicFramePr>
        <p:xfrm>
          <a:off x="838200" y="2399571"/>
          <a:ext cx="10515600" cy="37773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04283582"/>
      </p:ext>
    </p:extLst>
  </p:cSld>
  <p:clrMapOvr>
    <a:masterClrMapping/>
  </p:clrMapOvr>
</p:sld>
</file>

<file path=ppt/theme/theme1.xml><?xml version="1.0" encoding="utf-8"?>
<a:theme xmlns:a="http://schemas.openxmlformats.org/drawingml/2006/main" name="FadeVTI">
  <a:themeElements>
    <a:clrScheme name="gradient">
      <a:dk1>
        <a:sysClr val="windowText" lastClr="000000"/>
      </a:dk1>
      <a:lt1>
        <a:sysClr val="window" lastClr="FFFFFF"/>
      </a:lt1>
      <a:dk2>
        <a:srgbClr val="203040"/>
      </a:dk2>
      <a:lt2>
        <a:srgbClr val="ECF0F0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DA2A69"/>
      </a:accent6>
      <a:hlink>
        <a:srgbClr val="3E8FF1"/>
      </a:hlink>
      <a:folHlink>
        <a:srgbClr val="939393"/>
      </a:folHlink>
    </a:clrScheme>
    <a:fontScheme name="Custom 49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deVTI" id="{1194088A-B135-4437-9FD8-7466BBC13A13}" vid="{B787DE2F-1995-45D8-A8E2-6B5CC521AC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842</Words>
  <Application>Microsoft Office PowerPoint</Application>
  <PresentationFormat>Widescreen</PresentationFormat>
  <Paragraphs>94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Aharoni</vt:lpstr>
      <vt:lpstr>Arial</vt:lpstr>
      <vt:lpstr>Avenir Next LT Pro</vt:lpstr>
      <vt:lpstr>Söhne</vt:lpstr>
      <vt:lpstr>FadeVTI</vt:lpstr>
      <vt:lpstr>Skill Development Project 1: Agriculture Products Rural Management System</vt:lpstr>
      <vt:lpstr>Introduction</vt:lpstr>
      <vt:lpstr>Our Vision</vt:lpstr>
      <vt:lpstr>Project Overview</vt:lpstr>
      <vt:lpstr>Project Overview</vt:lpstr>
      <vt:lpstr>Prototype</vt:lpstr>
      <vt:lpstr>Prototype</vt:lpstr>
      <vt:lpstr>Links </vt:lpstr>
      <vt:lpstr>Technology Stack</vt:lpstr>
      <vt:lpstr>Survey</vt:lpstr>
      <vt:lpstr>Customer Journey Map</vt:lpstr>
      <vt:lpstr>User Persona</vt:lpstr>
      <vt:lpstr>User Roles</vt:lpstr>
      <vt:lpstr>Our Vision</vt:lpstr>
      <vt:lpstr>Thank You for your valuable time.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 Development Project 1: Agriculture Products Rural Management System</dc:title>
  <dc:creator>Manish Raj</dc:creator>
  <cp:lastModifiedBy>Manish Raj</cp:lastModifiedBy>
  <cp:revision>3</cp:revision>
  <dcterms:created xsi:type="dcterms:W3CDTF">2023-08-31T20:54:15Z</dcterms:created>
  <dcterms:modified xsi:type="dcterms:W3CDTF">2023-09-02T06:39:50Z</dcterms:modified>
</cp:coreProperties>
</file>

<file path=docProps/thumbnail.jpeg>
</file>